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MUT MURATHAN KILIÇ" userId="f58f34fa-70d5-4989-ac2f-e31b2ec39d0a" providerId="ADAL" clId="{5C99074A-BF6B-4664-B8E2-6AE96A7CAE45}"/>
    <pc:docChg chg="undo redo custSel addSld modSld">
      <pc:chgData name="UMUT MURATHAN KILIÇ" userId="f58f34fa-70d5-4989-ac2f-e31b2ec39d0a" providerId="ADAL" clId="{5C99074A-BF6B-4664-B8E2-6AE96A7CAE45}" dt="2026-01-02T06:58:57.972" v="187" actId="20577"/>
      <pc:docMkLst>
        <pc:docMk/>
      </pc:docMkLst>
      <pc:sldChg chg="addSp modSp mod setBg">
        <pc:chgData name="UMUT MURATHAN KILIÇ" userId="f58f34fa-70d5-4989-ac2f-e31b2ec39d0a" providerId="ADAL" clId="{5C99074A-BF6B-4664-B8E2-6AE96A7CAE45}" dt="2026-01-02T06:58:57.972" v="187" actId="20577"/>
        <pc:sldMkLst>
          <pc:docMk/>
          <pc:sldMk cId="3733459831" sldId="256"/>
        </pc:sldMkLst>
        <pc:spChg chg="mod">
          <ac:chgData name="UMUT MURATHAN KILIÇ" userId="f58f34fa-70d5-4989-ac2f-e31b2ec39d0a" providerId="ADAL" clId="{5C99074A-BF6B-4664-B8E2-6AE96A7CAE45}" dt="2026-01-02T06:58:39.295" v="172" actId="26606"/>
          <ac:spMkLst>
            <pc:docMk/>
            <pc:sldMk cId="3733459831" sldId="256"/>
            <ac:spMk id="2" creationId="{720E94CB-ADD1-18B3-9668-CE8148B32988}"/>
          </ac:spMkLst>
        </pc:spChg>
        <pc:spChg chg="mod">
          <ac:chgData name="UMUT MURATHAN KILIÇ" userId="f58f34fa-70d5-4989-ac2f-e31b2ec39d0a" providerId="ADAL" clId="{5C99074A-BF6B-4664-B8E2-6AE96A7CAE45}" dt="2026-01-02T06:58:57.972" v="187" actId="20577"/>
          <ac:spMkLst>
            <pc:docMk/>
            <pc:sldMk cId="3733459831" sldId="256"/>
            <ac:spMk id="3" creationId="{9F6194EE-03D5-4BEE-8430-C115FEE8F6F2}"/>
          </ac:spMkLst>
        </pc:spChg>
        <pc:spChg chg="add">
          <ac:chgData name="UMUT MURATHAN KILIÇ" userId="f58f34fa-70d5-4989-ac2f-e31b2ec39d0a" providerId="ADAL" clId="{5C99074A-BF6B-4664-B8E2-6AE96A7CAE45}" dt="2026-01-02T06:58:39.295" v="172" actId="26606"/>
          <ac:spMkLst>
            <pc:docMk/>
            <pc:sldMk cId="3733459831" sldId="256"/>
            <ac:spMk id="8" creationId="{5C8908E2-EE49-44D2-9428-A28D2312A8D5}"/>
          </ac:spMkLst>
        </pc:spChg>
        <pc:spChg chg="add">
          <ac:chgData name="UMUT MURATHAN KILIÇ" userId="f58f34fa-70d5-4989-ac2f-e31b2ec39d0a" providerId="ADAL" clId="{5C99074A-BF6B-4664-B8E2-6AE96A7CAE45}" dt="2026-01-02T06:58:39.295" v="172" actId="26606"/>
          <ac:spMkLst>
            <pc:docMk/>
            <pc:sldMk cId="3733459831" sldId="256"/>
            <ac:spMk id="14" creationId="{BD92035A-AA2F-4CD8-A556-1CE8BDEC75BD}"/>
          </ac:spMkLst>
        </pc:spChg>
        <pc:spChg chg="add">
          <ac:chgData name="UMUT MURATHAN KILIÇ" userId="f58f34fa-70d5-4989-ac2f-e31b2ec39d0a" providerId="ADAL" clId="{5C99074A-BF6B-4664-B8E2-6AE96A7CAE45}" dt="2026-01-02T06:58:39.295" v="172" actId="26606"/>
          <ac:spMkLst>
            <pc:docMk/>
            <pc:sldMk cId="3733459831" sldId="256"/>
            <ac:spMk id="16" creationId="{ED888B23-07FA-482A-96DF-47E31AF1A603}"/>
          </ac:spMkLst>
        </pc:spChg>
        <pc:grpChg chg="add">
          <ac:chgData name="UMUT MURATHAN KILIÇ" userId="f58f34fa-70d5-4989-ac2f-e31b2ec39d0a" providerId="ADAL" clId="{5C99074A-BF6B-4664-B8E2-6AE96A7CAE45}" dt="2026-01-02T06:58:39.295" v="172" actId="26606"/>
          <ac:grpSpMkLst>
            <pc:docMk/>
            <pc:sldMk cId="3733459831" sldId="256"/>
            <ac:grpSpMk id="10" creationId="{5D1A9D8B-3117-4D9D-BDA4-DD81895098B0}"/>
          </ac:grpSpMkLst>
        </pc:grpChg>
      </pc:sldChg>
      <pc:sldChg chg="addSp delSp modSp new mod setBg">
        <pc:chgData name="UMUT MURATHAN KILIÇ" userId="f58f34fa-70d5-4989-ac2f-e31b2ec39d0a" providerId="ADAL" clId="{5C99074A-BF6B-4664-B8E2-6AE96A7CAE45}" dt="2026-01-02T06:58:33.738" v="171" actId="26606"/>
        <pc:sldMkLst>
          <pc:docMk/>
          <pc:sldMk cId="554718275" sldId="257"/>
        </pc:sldMkLst>
        <pc:spChg chg="mod">
          <ac:chgData name="UMUT MURATHAN KILIÇ" userId="f58f34fa-70d5-4989-ac2f-e31b2ec39d0a" providerId="ADAL" clId="{5C99074A-BF6B-4664-B8E2-6AE96A7CAE45}" dt="2026-01-02T06:58:33.738" v="171" actId="26606"/>
          <ac:spMkLst>
            <pc:docMk/>
            <pc:sldMk cId="554718275" sldId="257"/>
            <ac:spMk id="2" creationId="{94B66660-DED2-297A-9C2B-BC3DED3E9FC2}"/>
          </ac:spMkLst>
        </pc:spChg>
        <pc:spChg chg="mod">
          <ac:chgData name="UMUT MURATHAN KILIÇ" userId="f58f34fa-70d5-4989-ac2f-e31b2ec39d0a" providerId="ADAL" clId="{5C99074A-BF6B-4664-B8E2-6AE96A7CAE45}" dt="2026-01-02T06:58:33.738" v="171" actId="26606"/>
          <ac:spMkLst>
            <pc:docMk/>
            <pc:sldMk cId="554718275" sldId="257"/>
            <ac:spMk id="3" creationId="{749EA1D5-3882-96E6-A131-934C46B13D79}"/>
          </ac:spMkLst>
        </pc:spChg>
        <pc:spChg chg="add">
          <ac:chgData name="UMUT MURATHAN KILIÇ" userId="f58f34fa-70d5-4989-ac2f-e31b2ec39d0a" providerId="ADAL" clId="{5C99074A-BF6B-4664-B8E2-6AE96A7CAE45}" dt="2026-01-02T06:58:33.738" v="171" actId="26606"/>
          <ac:spMkLst>
            <pc:docMk/>
            <pc:sldMk cId="554718275" sldId="257"/>
            <ac:spMk id="8" creationId="{C2554CA6-288E-4202-BC52-2E5A8F0C0AED}"/>
          </ac:spMkLst>
        </pc:spChg>
        <pc:spChg chg="add">
          <ac:chgData name="UMUT MURATHAN KILIÇ" userId="f58f34fa-70d5-4989-ac2f-e31b2ec39d0a" providerId="ADAL" clId="{5C99074A-BF6B-4664-B8E2-6AE96A7CAE45}" dt="2026-01-02T06:58:33.738" v="171" actId="26606"/>
          <ac:spMkLst>
            <pc:docMk/>
            <pc:sldMk cId="554718275" sldId="257"/>
            <ac:spMk id="10" creationId="{B10BB131-AC8E-4A8E-A5D1-36260F720C3B}"/>
          </ac:spMkLst>
        </pc:spChg>
        <pc:spChg chg="add">
          <ac:chgData name="UMUT MURATHAN KILIÇ" userId="f58f34fa-70d5-4989-ac2f-e31b2ec39d0a" providerId="ADAL" clId="{5C99074A-BF6B-4664-B8E2-6AE96A7CAE45}" dt="2026-01-02T06:58:33.738" v="171" actId="26606"/>
          <ac:spMkLst>
            <pc:docMk/>
            <pc:sldMk cId="554718275" sldId="257"/>
            <ac:spMk id="12" creationId="{5B7778FC-632E-4DCA-A7CB-0D7731CCF970}"/>
          </ac:spMkLst>
        </pc:spChg>
        <pc:spChg chg="add">
          <ac:chgData name="UMUT MURATHAN KILIÇ" userId="f58f34fa-70d5-4989-ac2f-e31b2ec39d0a" providerId="ADAL" clId="{5C99074A-BF6B-4664-B8E2-6AE96A7CAE45}" dt="2026-01-02T06:58:33.738" v="171" actId="26606"/>
          <ac:spMkLst>
            <pc:docMk/>
            <pc:sldMk cId="554718275" sldId="257"/>
            <ac:spMk id="14" creationId="{FA23A907-97FB-4A8F-880A-DD77401C4296}"/>
          </ac:spMkLst>
        </pc:spChg>
        <pc:picChg chg="add del">
          <ac:chgData name="UMUT MURATHAN KILIÇ" userId="f58f34fa-70d5-4989-ac2f-e31b2ec39d0a" providerId="ADAL" clId="{5C99074A-BF6B-4664-B8E2-6AE96A7CAE45}" dt="2026-01-02T06:58:33.731" v="170" actId="26606"/>
          <ac:picMkLst>
            <pc:docMk/>
            <pc:sldMk cId="554718275" sldId="257"/>
            <ac:picMk id="5" creationId="{20DD8336-391D-55D7-7BF8-049F804056E6}"/>
          </ac:picMkLst>
        </pc:picChg>
        <pc:cxnChg chg="add del">
          <ac:chgData name="UMUT MURATHAN KILIÇ" userId="f58f34fa-70d5-4989-ac2f-e31b2ec39d0a" providerId="ADAL" clId="{5C99074A-BF6B-4664-B8E2-6AE96A7CAE45}" dt="2026-01-02T06:58:33.731" v="170" actId="26606"/>
          <ac:cxnSpMkLst>
            <pc:docMk/>
            <pc:sldMk cId="554718275" sldId="257"/>
            <ac:cxnSpMk id="9" creationId="{1503BFE4-729B-D9D0-C17B-501E6AF1127A}"/>
          </ac:cxnSpMkLst>
        </pc:cxnChg>
      </pc:sldChg>
      <pc:sldChg chg="addSp delSp modSp new mod setBg">
        <pc:chgData name="UMUT MURATHAN KILIÇ" userId="f58f34fa-70d5-4989-ac2f-e31b2ec39d0a" providerId="ADAL" clId="{5C99074A-BF6B-4664-B8E2-6AE96A7CAE45}" dt="2026-01-02T06:58:13.942" v="168" actId="1076"/>
        <pc:sldMkLst>
          <pc:docMk/>
          <pc:sldMk cId="3504693417" sldId="258"/>
        </pc:sldMkLst>
        <pc:spChg chg="mod">
          <ac:chgData name="UMUT MURATHAN KILIÇ" userId="f58f34fa-70d5-4989-ac2f-e31b2ec39d0a" providerId="ADAL" clId="{5C99074A-BF6B-4664-B8E2-6AE96A7CAE45}" dt="2026-01-02T06:58:03.430" v="162" actId="26606"/>
          <ac:spMkLst>
            <pc:docMk/>
            <pc:sldMk cId="3504693417" sldId="258"/>
            <ac:spMk id="2" creationId="{6650D2AC-3C96-2566-2F9A-87A0CF7484E2}"/>
          </ac:spMkLst>
        </pc:spChg>
        <pc:spChg chg="mod">
          <ac:chgData name="UMUT MURATHAN KILIÇ" userId="f58f34fa-70d5-4989-ac2f-e31b2ec39d0a" providerId="ADAL" clId="{5C99074A-BF6B-4664-B8E2-6AE96A7CAE45}" dt="2026-01-02T06:58:03.430" v="162" actId="26606"/>
          <ac:spMkLst>
            <pc:docMk/>
            <pc:sldMk cId="3504693417" sldId="258"/>
            <ac:spMk id="3" creationId="{AD014DA0-762B-E5D8-5A6A-8F622CDCC08B}"/>
          </ac:spMkLst>
        </pc:spChg>
        <pc:spChg chg="add del">
          <ac:chgData name="UMUT MURATHAN KILIÇ" userId="f58f34fa-70d5-4989-ac2f-e31b2ec39d0a" providerId="ADAL" clId="{5C99074A-BF6B-4664-B8E2-6AE96A7CAE45}" dt="2026-01-02T06:57:54.124" v="151" actId="26606"/>
          <ac:spMkLst>
            <pc:docMk/>
            <pc:sldMk cId="3504693417" sldId="258"/>
            <ac:spMk id="10" creationId="{5EF17487-C386-4F99-B5EB-4FD3DF4236B2}"/>
          </ac:spMkLst>
        </pc:spChg>
        <pc:spChg chg="add del">
          <ac:chgData name="UMUT MURATHAN KILIÇ" userId="f58f34fa-70d5-4989-ac2f-e31b2ec39d0a" providerId="ADAL" clId="{5C99074A-BF6B-4664-B8E2-6AE96A7CAE45}" dt="2026-01-02T06:57:54.124" v="151" actId="26606"/>
          <ac:spMkLst>
            <pc:docMk/>
            <pc:sldMk cId="3504693417" sldId="258"/>
            <ac:spMk id="12" creationId="{A0DE92DF-4769-4DE9-93FD-EE31271850CA}"/>
          </ac:spMkLst>
        </pc:spChg>
        <pc:spChg chg="add del">
          <ac:chgData name="UMUT MURATHAN KILIÇ" userId="f58f34fa-70d5-4989-ac2f-e31b2ec39d0a" providerId="ADAL" clId="{5C99074A-BF6B-4664-B8E2-6AE96A7CAE45}" dt="2026-01-02T06:57:54.772" v="153" actId="26606"/>
          <ac:spMkLst>
            <pc:docMk/>
            <pc:sldMk cId="3504693417" sldId="258"/>
            <ac:spMk id="14" creationId="{0B936867-6407-43FB-9DE6-1B0879D0CB31}"/>
          </ac:spMkLst>
        </pc:spChg>
        <pc:spChg chg="add del">
          <ac:chgData name="UMUT MURATHAN KILIÇ" userId="f58f34fa-70d5-4989-ac2f-e31b2ec39d0a" providerId="ADAL" clId="{5C99074A-BF6B-4664-B8E2-6AE96A7CAE45}" dt="2026-01-02T06:57:54.772" v="153" actId="26606"/>
          <ac:spMkLst>
            <pc:docMk/>
            <pc:sldMk cId="3504693417" sldId="258"/>
            <ac:spMk id="15" creationId="{B712E947-0734-45F9-9C4F-41114EC3A33E}"/>
          </ac:spMkLst>
        </pc:spChg>
        <pc:spChg chg="add del">
          <ac:chgData name="UMUT MURATHAN KILIÇ" userId="f58f34fa-70d5-4989-ac2f-e31b2ec39d0a" providerId="ADAL" clId="{5C99074A-BF6B-4664-B8E2-6AE96A7CAE45}" dt="2026-01-02T06:57:54.772" v="153" actId="26606"/>
          <ac:spMkLst>
            <pc:docMk/>
            <pc:sldMk cId="3504693417" sldId="258"/>
            <ac:spMk id="16" creationId="{ACD0B258-678B-4A8C-894F-848AF24A1922}"/>
          </ac:spMkLst>
        </pc:spChg>
        <pc:spChg chg="add del">
          <ac:chgData name="UMUT MURATHAN KILIÇ" userId="f58f34fa-70d5-4989-ac2f-e31b2ec39d0a" providerId="ADAL" clId="{5C99074A-BF6B-4664-B8E2-6AE96A7CAE45}" dt="2026-01-02T06:57:54.772" v="153" actId="26606"/>
          <ac:spMkLst>
            <pc:docMk/>
            <pc:sldMk cId="3504693417" sldId="258"/>
            <ac:spMk id="17" creationId="{4C6B5652-C661-4C58-B937-F0F490F7FCB2}"/>
          </ac:spMkLst>
        </pc:spChg>
        <pc:spChg chg="add del">
          <ac:chgData name="UMUT MURATHAN KILIÇ" userId="f58f34fa-70d5-4989-ac2f-e31b2ec39d0a" providerId="ADAL" clId="{5C99074A-BF6B-4664-B8E2-6AE96A7CAE45}" dt="2026-01-02T06:57:54.772" v="153" actId="26606"/>
          <ac:spMkLst>
            <pc:docMk/>
            <pc:sldMk cId="3504693417" sldId="258"/>
            <ac:spMk id="18" creationId="{C8D58395-74AF-401A-AF2F-76B6FCF71DFE}"/>
          </ac:spMkLst>
        </pc:spChg>
        <pc:spChg chg="add del">
          <ac:chgData name="UMUT MURATHAN KILIÇ" userId="f58f34fa-70d5-4989-ac2f-e31b2ec39d0a" providerId="ADAL" clId="{5C99074A-BF6B-4664-B8E2-6AE96A7CAE45}" dt="2026-01-02T06:57:54.772" v="153" actId="26606"/>
          <ac:spMkLst>
            <pc:docMk/>
            <pc:sldMk cId="3504693417" sldId="258"/>
            <ac:spMk id="20" creationId="{2F003F3F-F118-41D2-AA3F-74DB0D1970BB}"/>
          </ac:spMkLst>
        </pc:spChg>
        <pc:spChg chg="add del">
          <ac:chgData name="UMUT MURATHAN KILIÇ" userId="f58f34fa-70d5-4989-ac2f-e31b2ec39d0a" providerId="ADAL" clId="{5C99074A-BF6B-4664-B8E2-6AE96A7CAE45}" dt="2026-01-02T06:57:55.353" v="155" actId="26606"/>
          <ac:spMkLst>
            <pc:docMk/>
            <pc:sldMk cId="3504693417" sldId="258"/>
            <ac:spMk id="22" creationId="{352BEC0E-22F8-46D0-9632-375DB541B06C}"/>
          </ac:spMkLst>
        </pc:spChg>
        <pc:spChg chg="add del">
          <ac:chgData name="UMUT MURATHAN KILIÇ" userId="f58f34fa-70d5-4989-ac2f-e31b2ec39d0a" providerId="ADAL" clId="{5C99074A-BF6B-4664-B8E2-6AE96A7CAE45}" dt="2026-01-02T06:57:55.353" v="155" actId="26606"/>
          <ac:spMkLst>
            <pc:docMk/>
            <pc:sldMk cId="3504693417" sldId="258"/>
            <ac:spMk id="23" creationId="{3FCFB1DE-0B7E-48CC-BA90-B2AB0889F9D6}"/>
          </ac:spMkLst>
        </pc:spChg>
        <pc:spChg chg="add del">
          <ac:chgData name="UMUT MURATHAN KILIÇ" userId="f58f34fa-70d5-4989-ac2f-e31b2ec39d0a" providerId="ADAL" clId="{5C99074A-BF6B-4664-B8E2-6AE96A7CAE45}" dt="2026-01-02T06:58:01.106" v="157" actId="26606"/>
          <ac:spMkLst>
            <pc:docMk/>
            <pc:sldMk cId="3504693417" sldId="258"/>
            <ac:spMk id="25" creationId="{99F1FFA9-D672-408C-9220-ADEEC6ABDD09}"/>
          </ac:spMkLst>
        </pc:spChg>
        <pc:spChg chg="add del">
          <ac:chgData name="UMUT MURATHAN KILIÇ" userId="f58f34fa-70d5-4989-ac2f-e31b2ec39d0a" providerId="ADAL" clId="{5C99074A-BF6B-4664-B8E2-6AE96A7CAE45}" dt="2026-01-02T06:58:02.406" v="159" actId="26606"/>
          <ac:spMkLst>
            <pc:docMk/>
            <pc:sldMk cId="3504693417" sldId="258"/>
            <ac:spMk id="27" creationId="{B712E947-0734-45F9-9C4F-41114EC3A33E}"/>
          </ac:spMkLst>
        </pc:spChg>
        <pc:spChg chg="add del">
          <ac:chgData name="UMUT MURATHAN KILIÇ" userId="f58f34fa-70d5-4989-ac2f-e31b2ec39d0a" providerId="ADAL" clId="{5C99074A-BF6B-4664-B8E2-6AE96A7CAE45}" dt="2026-01-02T06:58:02.406" v="159" actId="26606"/>
          <ac:spMkLst>
            <pc:docMk/>
            <pc:sldMk cId="3504693417" sldId="258"/>
            <ac:spMk id="28" creationId="{4C6B5652-C661-4C58-B937-F0F490F7FCB2}"/>
          </ac:spMkLst>
        </pc:spChg>
        <pc:spChg chg="add del">
          <ac:chgData name="UMUT MURATHAN KILIÇ" userId="f58f34fa-70d5-4989-ac2f-e31b2ec39d0a" providerId="ADAL" clId="{5C99074A-BF6B-4664-B8E2-6AE96A7CAE45}" dt="2026-01-02T06:58:02.406" v="159" actId="26606"/>
          <ac:spMkLst>
            <pc:docMk/>
            <pc:sldMk cId="3504693417" sldId="258"/>
            <ac:spMk id="29" creationId="{0B936867-6407-43FB-9DE6-1B0879D0CB31}"/>
          </ac:spMkLst>
        </pc:spChg>
        <pc:spChg chg="add del">
          <ac:chgData name="UMUT MURATHAN KILIÇ" userId="f58f34fa-70d5-4989-ac2f-e31b2ec39d0a" providerId="ADAL" clId="{5C99074A-BF6B-4664-B8E2-6AE96A7CAE45}" dt="2026-01-02T06:58:02.406" v="159" actId="26606"/>
          <ac:spMkLst>
            <pc:docMk/>
            <pc:sldMk cId="3504693417" sldId="258"/>
            <ac:spMk id="30" creationId="{ACD0B258-678B-4A8C-894F-848AF24A1922}"/>
          </ac:spMkLst>
        </pc:spChg>
        <pc:spChg chg="add del">
          <ac:chgData name="UMUT MURATHAN KILIÇ" userId="f58f34fa-70d5-4989-ac2f-e31b2ec39d0a" providerId="ADAL" clId="{5C99074A-BF6B-4664-B8E2-6AE96A7CAE45}" dt="2026-01-02T06:58:02.406" v="159" actId="26606"/>
          <ac:spMkLst>
            <pc:docMk/>
            <pc:sldMk cId="3504693417" sldId="258"/>
            <ac:spMk id="31" creationId="{C8D58395-74AF-401A-AF2F-76B6FCF71DFE}"/>
          </ac:spMkLst>
        </pc:spChg>
        <pc:spChg chg="add del">
          <ac:chgData name="UMUT MURATHAN KILIÇ" userId="f58f34fa-70d5-4989-ac2f-e31b2ec39d0a" providerId="ADAL" clId="{5C99074A-BF6B-4664-B8E2-6AE96A7CAE45}" dt="2026-01-02T06:58:02.406" v="159" actId="26606"/>
          <ac:spMkLst>
            <pc:docMk/>
            <pc:sldMk cId="3504693417" sldId="258"/>
            <ac:spMk id="32" creationId="{2F003F3F-F118-41D2-AA3F-74DB0D1970BB}"/>
          </ac:spMkLst>
        </pc:spChg>
        <pc:spChg chg="add del">
          <ac:chgData name="UMUT MURATHAN KILIÇ" userId="f58f34fa-70d5-4989-ac2f-e31b2ec39d0a" providerId="ADAL" clId="{5C99074A-BF6B-4664-B8E2-6AE96A7CAE45}" dt="2026-01-02T06:58:03.421" v="161" actId="26606"/>
          <ac:spMkLst>
            <pc:docMk/>
            <pc:sldMk cId="3504693417" sldId="258"/>
            <ac:spMk id="34" creationId="{352BEC0E-22F8-46D0-9632-375DB541B06C}"/>
          </ac:spMkLst>
        </pc:spChg>
        <pc:spChg chg="add del">
          <ac:chgData name="UMUT MURATHAN KILIÇ" userId="f58f34fa-70d5-4989-ac2f-e31b2ec39d0a" providerId="ADAL" clId="{5C99074A-BF6B-4664-B8E2-6AE96A7CAE45}" dt="2026-01-02T06:58:03.421" v="161" actId="26606"/>
          <ac:spMkLst>
            <pc:docMk/>
            <pc:sldMk cId="3504693417" sldId="258"/>
            <ac:spMk id="35" creationId="{3FCFB1DE-0B7E-48CC-BA90-B2AB0889F9D6}"/>
          </ac:spMkLst>
        </pc:spChg>
        <pc:spChg chg="add">
          <ac:chgData name="UMUT MURATHAN KILIÇ" userId="f58f34fa-70d5-4989-ac2f-e31b2ec39d0a" providerId="ADAL" clId="{5C99074A-BF6B-4664-B8E2-6AE96A7CAE45}" dt="2026-01-02T06:58:03.430" v="162" actId="26606"/>
          <ac:spMkLst>
            <pc:docMk/>
            <pc:sldMk cId="3504693417" sldId="258"/>
            <ac:spMk id="37" creationId="{5EF17487-C386-4F99-B5EB-4FD3DF4236B2}"/>
          </ac:spMkLst>
        </pc:spChg>
        <pc:spChg chg="add">
          <ac:chgData name="UMUT MURATHAN KILIÇ" userId="f58f34fa-70d5-4989-ac2f-e31b2ec39d0a" providerId="ADAL" clId="{5C99074A-BF6B-4664-B8E2-6AE96A7CAE45}" dt="2026-01-02T06:58:03.430" v="162" actId="26606"/>
          <ac:spMkLst>
            <pc:docMk/>
            <pc:sldMk cId="3504693417" sldId="258"/>
            <ac:spMk id="38" creationId="{A0DE92DF-4769-4DE9-93FD-EE31271850CA}"/>
          </ac:spMkLst>
        </pc:spChg>
        <pc:picChg chg="add mod ord">
          <ac:chgData name="UMUT MURATHAN KILIÇ" userId="f58f34fa-70d5-4989-ac2f-e31b2ec39d0a" providerId="ADAL" clId="{5C99074A-BF6B-4664-B8E2-6AE96A7CAE45}" dt="2026-01-02T06:58:10.209" v="165" actId="1076"/>
          <ac:picMkLst>
            <pc:docMk/>
            <pc:sldMk cId="3504693417" sldId="258"/>
            <ac:picMk id="4" creationId="{C387D3E0-6AFF-4FFB-1CB2-F97858715E9B}"/>
          </ac:picMkLst>
        </pc:picChg>
        <pc:picChg chg="add mod">
          <ac:chgData name="UMUT MURATHAN KILIÇ" userId="f58f34fa-70d5-4989-ac2f-e31b2ec39d0a" providerId="ADAL" clId="{5C99074A-BF6B-4664-B8E2-6AE96A7CAE45}" dt="2026-01-02T06:58:13.942" v="168" actId="1076"/>
          <ac:picMkLst>
            <pc:docMk/>
            <pc:sldMk cId="3504693417" sldId="258"/>
            <ac:picMk id="5" creationId="{AA6D6B44-5546-190E-29F3-F04A9C44207E}"/>
          </ac:picMkLst>
        </pc:picChg>
      </pc:sldChg>
      <pc:sldChg chg="addSp modSp new mod setBg">
        <pc:chgData name="UMUT MURATHAN KILIÇ" userId="f58f34fa-70d5-4989-ac2f-e31b2ec39d0a" providerId="ADAL" clId="{5C99074A-BF6B-4664-B8E2-6AE96A7CAE45}" dt="2026-01-02T06:57:47.169" v="149" actId="26606"/>
        <pc:sldMkLst>
          <pc:docMk/>
          <pc:sldMk cId="4128660053" sldId="259"/>
        </pc:sldMkLst>
        <pc:spChg chg="mod">
          <ac:chgData name="UMUT MURATHAN KILIÇ" userId="f58f34fa-70d5-4989-ac2f-e31b2ec39d0a" providerId="ADAL" clId="{5C99074A-BF6B-4664-B8E2-6AE96A7CAE45}" dt="2026-01-02T06:57:47.169" v="149" actId="26606"/>
          <ac:spMkLst>
            <pc:docMk/>
            <pc:sldMk cId="4128660053" sldId="259"/>
            <ac:spMk id="2" creationId="{8F259D73-43C1-85FB-C770-A23E1CE88248}"/>
          </ac:spMkLst>
        </pc:spChg>
        <pc:spChg chg="mod">
          <ac:chgData name="UMUT MURATHAN KILIÇ" userId="f58f34fa-70d5-4989-ac2f-e31b2ec39d0a" providerId="ADAL" clId="{5C99074A-BF6B-4664-B8E2-6AE96A7CAE45}" dt="2026-01-02T06:57:47.169" v="149" actId="26606"/>
          <ac:spMkLst>
            <pc:docMk/>
            <pc:sldMk cId="4128660053" sldId="259"/>
            <ac:spMk id="3" creationId="{8CD2CE89-B37F-CAE4-C6DE-ECB45111464A}"/>
          </ac:spMkLst>
        </pc:spChg>
        <pc:spChg chg="add">
          <ac:chgData name="UMUT MURATHAN KILIÇ" userId="f58f34fa-70d5-4989-ac2f-e31b2ec39d0a" providerId="ADAL" clId="{5C99074A-BF6B-4664-B8E2-6AE96A7CAE45}" dt="2026-01-02T06:57:47.169" v="149" actId="26606"/>
          <ac:spMkLst>
            <pc:docMk/>
            <pc:sldMk cId="4128660053" sldId="259"/>
            <ac:spMk id="12" creationId="{0D7B6173-1D58-48E2-83CF-37350F315F75}"/>
          </ac:spMkLst>
        </pc:spChg>
        <pc:spChg chg="add">
          <ac:chgData name="UMUT MURATHAN KILIÇ" userId="f58f34fa-70d5-4989-ac2f-e31b2ec39d0a" providerId="ADAL" clId="{5C99074A-BF6B-4664-B8E2-6AE96A7CAE45}" dt="2026-01-02T06:57:47.169" v="149" actId="26606"/>
          <ac:spMkLst>
            <pc:docMk/>
            <pc:sldMk cId="4128660053" sldId="259"/>
            <ac:spMk id="14" creationId="{8B068B58-6F94-4AFF-A8A7-18573884D6CD}"/>
          </ac:spMkLst>
        </pc:spChg>
        <pc:spChg chg="add">
          <ac:chgData name="UMUT MURATHAN KILIÇ" userId="f58f34fa-70d5-4989-ac2f-e31b2ec39d0a" providerId="ADAL" clId="{5C99074A-BF6B-4664-B8E2-6AE96A7CAE45}" dt="2026-01-02T06:57:47.169" v="149" actId="26606"/>
          <ac:spMkLst>
            <pc:docMk/>
            <pc:sldMk cId="4128660053" sldId="259"/>
            <ac:spMk id="18" creationId="{21BDEC81-16A7-4451-B893-C15000083B77}"/>
          </ac:spMkLst>
        </pc:spChg>
        <pc:spChg chg="add">
          <ac:chgData name="UMUT MURATHAN KILIÇ" userId="f58f34fa-70d5-4989-ac2f-e31b2ec39d0a" providerId="ADAL" clId="{5C99074A-BF6B-4664-B8E2-6AE96A7CAE45}" dt="2026-01-02T06:57:47.169" v="149" actId="26606"/>
          <ac:spMkLst>
            <pc:docMk/>
            <pc:sldMk cId="4128660053" sldId="259"/>
            <ac:spMk id="20" creationId="{BE5B028C-7535-45E5-9D2C-32C50D0E0E43}"/>
          </ac:spMkLst>
        </pc:spChg>
        <pc:picChg chg="add mod">
          <ac:chgData name="UMUT MURATHAN KILIÇ" userId="f58f34fa-70d5-4989-ac2f-e31b2ec39d0a" providerId="ADAL" clId="{5C99074A-BF6B-4664-B8E2-6AE96A7CAE45}" dt="2026-01-02T06:57:47.169" v="149" actId="26606"/>
          <ac:picMkLst>
            <pc:docMk/>
            <pc:sldMk cId="4128660053" sldId="259"/>
            <ac:picMk id="4" creationId="{566D56A1-3C7A-0239-3E1C-7C4A51DEBFD5}"/>
          </ac:picMkLst>
        </pc:picChg>
        <pc:picChg chg="add">
          <ac:chgData name="UMUT MURATHAN KILIÇ" userId="f58f34fa-70d5-4989-ac2f-e31b2ec39d0a" providerId="ADAL" clId="{5C99074A-BF6B-4664-B8E2-6AE96A7CAE45}" dt="2026-01-02T06:53:59.706" v="81" actId="931"/>
          <ac:picMkLst>
            <pc:docMk/>
            <pc:sldMk cId="4128660053" sldId="259"/>
            <ac:picMk id="5" creationId="{C09AB38E-CE6D-2185-A580-189033BFA74A}"/>
          </ac:picMkLst>
        </pc:picChg>
        <pc:picChg chg="add mod ord">
          <ac:chgData name="UMUT MURATHAN KILIÇ" userId="f58f34fa-70d5-4989-ac2f-e31b2ec39d0a" providerId="ADAL" clId="{5C99074A-BF6B-4664-B8E2-6AE96A7CAE45}" dt="2026-01-02T06:57:47.169" v="149" actId="26606"/>
          <ac:picMkLst>
            <pc:docMk/>
            <pc:sldMk cId="4128660053" sldId="259"/>
            <ac:picMk id="6" creationId="{313308DA-9F03-8D19-DA4C-8F5CC69340EE}"/>
          </ac:picMkLst>
        </pc:picChg>
        <pc:picChg chg="add mod ord">
          <ac:chgData name="UMUT MURATHAN KILIÇ" userId="f58f34fa-70d5-4989-ac2f-e31b2ec39d0a" providerId="ADAL" clId="{5C99074A-BF6B-4664-B8E2-6AE96A7CAE45}" dt="2026-01-02T06:57:47.169" v="149" actId="26606"/>
          <ac:picMkLst>
            <pc:docMk/>
            <pc:sldMk cId="4128660053" sldId="259"/>
            <ac:picMk id="7" creationId="{0C03A326-8E07-2D1B-5B27-32BE732FC4AE}"/>
          </ac:picMkLst>
        </pc:picChg>
        <pc:picChg chg="add">
          <ac:chgData name="UMUT MURATHAN KILIÇ" userId="f58f34fa-70d5-4989-ac2f-e31b2ec39d0a" providerId="ADAL" clId="{5C99074A-BF6B-4664-B8E2-6AE96A7CAE45}" dt="2026-01-02T06:57:47.169" v="149" actId="26606"/>
          <ac:picMkLst>
            <pc:docMk/>
            <pc:sldMk cId="4128660053" sldId="259"/>
            <ac:picMk id="16" creationId="{B0DAC8FB-A162-44E3-A606-C855A03A5B09}"/>
          </ac:picMkLst>
        </pc:picChg>
      </pc:sldChg>
      <pc:sldChg chg="addSp delSp modSp new mod setBg">
        <pc:chgData name="UMUT MURATHAN KILIÇ" userId="f58f34fa-70d5-4989-ac2f-e31b2ec39d0a" providerId="ADAL" clId="{5C99074A-BF6B-4664-B8E2-6AE96A7CAE45}" dt="2026-01-02T06:57:43.819" v="148" actId="26606"/>
        <pc:sldMkLst>
          <pc:docMk/>
          <pc:sldMk cId="4268859046" sldId="260"/>
        </pc:sldMkLst>
        <pc:spChg chg="mod ord">
          <ac:chgData name="UMUT MURATHAN KILIÇ" userId="f58f34fa-70d5-4989-ac2f-e31b2ec39d0a" providerId="ADAL" clId="{5C99074A-BF6B-4664-B8E2-6AE96A7CAE45}" dt="2026-01-02T06:57:43.819" v="148" actId="26606"/>
          <ac:spMkLst>
            <pc:docMk/>
            <pc:sldMk cId="4268859046" sldId="260"/>
            <ac:spMk id="2" creationId="{AE65BDFB-99E7-3EEC-FFE5-404337A7B38E}"/>
          </ac:spMkLst>
        </pc:spChg>
        <pc:spChg chg="mod ord">
          <ac:chgData name="UMUT MURATHAN KILIÇ" userId="f58f34fa-70d5-4989-ac2f-e31b2ec39d0a" providerId="ADAL" clId="{5C99074A-BF6B-4664-B8E2-6AE96A7CAE45}" dt="2026-01-02T06:57:43.819" v="148" actId="26606"/>
          <ac:spMkLst>
            <pc:docMk/>
            <pc:sldMk cId="4268859046" sldId="260"/>
            <ac:spMk id="3" creationId="{45EDA183-E290-7A52-110E-F9F996FE1D61}"/>
          </ac:spMkLst>
        </pc:spChg>
        <pc:spChg chg="add del">
          <ac:chgData name="UMUT MURATHAN KILIÇ" userId="f58f34fa-70d5-4989-ac2f-e31b2ec39d0a" providerId="ADAL" clId="{5C99074A-BF6B-4664-B8E2-6AE96A7CAE45}" dt="2026-01-02T06:54:31.487" v="84" actId="26606"/>
          <ac:spMkLst>
            <pc:docMk/>
            <pc:sldMk cId="4268859046" sldId="260"/>
            <ac:spMk id="10" creationId="{04695F26-39DB-450E-B464-9C76CD233B36}"/>
          </ac:spMkLst>
        </pc:spChg>
        <pc:spChg chg="add del">
          <ac:chgData name="UMUT MURATHAN KILIÇ" userId="f58f34fa-70d5-4989-ac2f-e31b2ec39d0a" providerId="ADAL" clId="{5C99074A-BF6B-4664-B8E2-6AE96A7CAE45}" dt="2026-01-02T06:54:31.487" v="84" actId="26606"/>
          <ac:spMkLst>
            <pc:docMk/>
            <pc:sldMk cId="4268859046" sldId="260"/>
            <ac:spMk id="12" creationId="{2F42E55F-A297-474F-AF2D-6D3A15822BCA}"/>
          </ac:spMkLst>
        </pc:spChg>
        <pc:spChg chg="add del">
          <ac:chgData name="UMUT MURATHAN KILIÇ" userId="f58f34fa-70d5-4989-ac2f-e31b2ec39d0a" providerId="ADAL" clId="{5C99074A-BF6B-4664-B8E2-6AE96A7CAE45}" dt="2026-01-02T06:54:32.675" v="88" actId="26606"/>
          <ac:spMkLst>
            <pc:docMk/>
            <pc:sldMk cId="4268859046" sldId="260"/>
            <ac:spMk id="16" creationId="{0DA909B4-15FF-46A6-8A7F-7AEF977FE9ED}"/>
          </ac:spMkLst>
        </pc:spChg>
        <pc:spChg chg="add del">
          <ac:chgData name="UMUT MURATHAN KILIÇ" userId="f58f34fa-70d5-4989-ac2f-e31b2ec39d0a" providerId="ADAL" clId="{5C99074A-BF6B-4664-B8E2-6AE96A7CAE45}" dt="2026-01-02T06:54:32.675" v="88" actId="26606"/>
          <ac:spMkLst>
            <pc:docMk/>
            <pc:sldMk cId="4268859046" sldId="260"/>
            <ac:spMk id="18" creationId="{1382A32C-5B0C-4B1C-A074-76C6DBCC9F87}"/>
          </ac:spMkLst>
        </pc:spChg>
        <pc:spChg chg="add del">
          <ac:chgData name="UMUT MURATHAN KILIÇ" userId="f58f34fa-70d5-4989-ac2f-e31b2ec39d0a" providerId="ADAL" clId="{5C99074A-BF6B-4664-B8E2-6AE96A7CAE45}" dt="2026-01-02T06:54:32.118" v="86" actId="26606"/>
          <ac:spMkLst>
            <pc:docMk/>
            <pc:sldMk cId="4268859046" sldId="260"/>
            <ac:spMk id="20" creationId="{99F1FFA9-D672-408C-9220-ADEEC6ABDD09}"/>
          </ac:spMkLst>
        </pc:spChg>
        <pc:spChg chg="add del">
          <ac:chgData name="UMUT MURATHAN KILIÇ" userId="f58f34fa-70d5-4989-ac2f-e31b2ec39d0a" providerId="ADAL" clId="{5C99074A-BF6B-4664-B8E2-6AE96A7CAE45}" dt="2026-01-02T06:54:32.675" v="88" actId="26606"/>
          <ac:spMkLst>
            <pc:docMk/>
            <pc:sldMk cId="4268859046" sldId="260"/>
            <ac:spMk id="22" creationId="{149FB5C3-7336-4FE0-A30C-CC0A3646D499}"/>
          </ac:spMkLst>
        </pc:spChg>
        <pc:spChg chg="add del">
          <ac:chgData name="UMUT MURATHAN KILIÇ" userId="f58f34fa-70d5-4989-ac2f-e31b2ec39d0a" providerId="ADAL" clId="{5C99074A-BF6B-4664-B8E2-6AE96A7CAE45}" dt="2026-01-02T06:54:33.502" v="90" actId="26606"/>
          <ac:spMkLst>
            <pc:docMk/>
            <pc:sldMk cId="4268859046" sldId="260"/>
            <ac:spMk id="26" creationId="{C3420C89-0B09-4632-A4AF-3971D08BF7A8}"/>
          </ac:spMkLst>
        </pc:spChg>
        <pc:spChg chg="add del">
          <ac:chgData name="UMUT MURATHAN KILIÇ" userId="f58f34fa-70d5-4989-ac2f-e31b2ec39d0a" providerId="ADAL" clId="{5C99074A-BF6B-4664-B8E2-6AE96A7CAE45}" dt="2026-01-02T06:54:33.502" v="90" actId="26606"/>
          <ac:spMkLst>
            <pc:docMk/>
            <pc:sldMk cId="4268859046" sldId="260"/>
            <ac:spMk id="27" creationId="{4E5CBA61-BF74-40B4-A3A8-366BBA626CCF}"/>
          </ac:spMkLst>
        </pc:spChg>
        <pc:spChg chg="add del">
          <ac:chgData name="UMUT MURATHAN KILIÇ" userId="f58f34fa-70d5-4989-ac2f-e31b2ec39d0a" providerId="ADAL" clId="{5C99074A-BF6B-4664-B8E2-6AE96A7CAE45}" dt="2026-01-02T06:54:33.885" v="92" actId="26606"/>
          <ac:spMkLst>
            <pc:docMk/>
            <pc:sldMk cId="4268859046" sldId="260"/>
            <ac:spMk id="35" creationId="{149FB5C3-7336-4FE0-A30C-CC0A3646D499}"/>
          </ac:spMkLst>
        </pc:spChg>
        <pc:spChg chg="add del">
          <ac:chgData name="UMUT MURATHAN KILIÇ" userId="f58f34fa-70d5-4989-ac2f-e31b2ec39d0a" providerId="ADAL" clId="{5C99074A-BF6B-4664-B8E2-6AE96A7CAE45}" dt="2026-01-02T06:54:33.885" v="92" actId="26606"/>
          <ac:spMkLst>
            <pc:docMk/>
            <pc:sldMk cId="4268859046" sldId="260"/>
            <ac:spMk id="38" creationId="{0DA909B4-15FF-46A6-8A7F-7AEF977FE9ED}"/>
          </ac:spMkLst>
        </pc:spChg>
        <pc:spChg chg="add del">
          <ac:chgData name="UMUT MURATHAN KILIÇ" userId="f58f34fa-70d5-4989-ac2f-e31b2ec39d0a" providerId="ADAL" clId="{5C99074A-BF6B-4664-B8E2-6AE96A7CAE45}" dt="2026-01-02T06:54:33.885" v="92" actId="26606"/>
          <ac:spMkLst>
            <pc:docMk/>
            <pc:sldMk cId="4268859046" sldId="260"/>
            <ac:spMk id="39" creationId="{1382A32C-5B0C-4B1C-A074-76C6DBCC9F87}"/>
          </ac:spMkLst>
        </pc:spChg>
        <pc:spChg chg="add del">
          <ac:chgData name="UMUT MURATHAN KILIÇ" userId="f58f34fa-70d5-4989-ac2f-e31b2ec39d0a" providerId="ADAL" clId="{5C99074A-BF6B-4664-B8E2-6AE96A7CAE45}" dt="2026-01-02T06:54:35.402" v="94" actId="26606"/>
          <ac:spMkLst>
            <pc:docMk/>
            <pc:sldMk cId="4268859046" sldId="260"/>
            <ac:spMk id="41" creationId="{99F1FFA9-D672-408C-9220-ADEEC6ABDD09}"/>
          </ac:spMkLst>
        </pc:spChg>
        <pc:spChg chg="add del">
          <ac:chgData name="UMUT MURATHAN KILIÇ" userId="f58f34fa-70d5-4989-ac2f-e31b2ec39d0a" providerId="ADAL" clId="{5C99074A-BF6B-4664-B8E2-6AE96A7CAE45}" dt="2026-01-02T06:57:43.819" v="148" actId="26606"/>
          <ac:spMkLst>
            <pc:docMk/>
            <pc:sldMk cId="4268859046" sldId="260"/>
            <ac:spMk id="43" creationId="{149FB5C3-7336-4FE0-A30C-CC0A3646D499}"/>
          </ac:spMkLst>
        </pc:spChg>
        <pc:spChg chg="add del">
          <ac:chgData name="UMUT MURATHAN KILIÇ" userId="f58f34fa-70d5-4989-ac2f-e31b2ec39d0a" providerId="ADAL" clId="{5C99074A-BF6B-4664-B8E2-6AE96A7CAE45}" dt="2026-01-02T06:57:43.819" v="148" actId="26606"/>
          <ac:spMkLst>
            <pc:docMk/>
            <pc:sldMk cId="4268859046" sldId="260"/>
            <ac:spMk id="46" creationId="{0DA909B4-15FF-46A6-8A7F-7AEF977FE9ED}"/>
          </ac:spMkLst>
        </pc:spChg>
        <pc:spChg chg="add del">
          <ac:chgData name="UMUT MURATHAN KILIÇ" userId="f58f34fa-70d5-4989-ac2f-e31b2ec39d0a" providerId="ADAL" clId="{5C99074A-BF6B-4664-B8E2-6AE96A7CAE45}" dt="2026-01-02T06:57:43.819" v="148" actId="26606"/>
          <ac:spMkLst>
            <pc:docMk/>
            <pc:sldMk cId="4268859046" sldId="260"/>
            <ac:spMk id="47" creationId="{1382A32C-5B0C-4B1C-A074-76C6DBCC9F87}"/>
          </ac:spMkLst>
        </pc:spChg>
        <pc:spChg chg="add">
          <ac:chgData name="UMUT MURATHAN KILIÇ" userId="f58f34fa-70d5-4989-ac2f-e31b2ec39d0a" providerId="ADAL" clId="{5C99074A-BF6B-4664-B8E2-6AE96A7CAE45}" dt="2026-01-02T06:57:43.819" v="148" actId="26606"/>
          <ac:spMkLst>
            <pc:docMk/>
            <pc:sldMk cId="4268859046" sldId="260"/>
            <ac:spMk id="52" creationId="{0D7B6173-1D58-48E2-83CF-37350F315F75}"/>
          </ac:spMkLst>
        </pc:spChg>
        <pc:spChg chg="add">
          <ac:chgData name="UMUT MURATHAN KILIÇ" userId="f58f34fa-70d5-4989-ac2f-e31b2ec39d0a" providerId="ADAL" clId="{5C99074A-BF6B-4664-B8E2-6AE96A7CAE45}" dt="2026-01-02T06:57:43.819" v="148" actId="26606"/>
          <ac:spMkLst>
            <pc:docMk/>
            <pc:sldMk cId="4268859046" sldId="260"/>
            <ac:spMk id="54" creationId="{8B068B58-6F94-4AFF-A8A7-18573884D6CD}"/>
          </ac:spMkLst>
        </pc:spChg>
        <pc:spChg chg="add">
          <ac:chgData name="UMUT MURATHAN KILIÇ" userId="f58f34fa-70d5-4989-ac2f-e31b2ec39d0a" providerId="ADAL" clId="{5C99074A-BF6B-4664-B8E2-6AE96A7CAE45}" dt="2026-01-02T06:57:43.819" v="148" actId="26606"/>
          <ac:spMkLst>
            <pc:docMk/>
            <pc:sldMk cId="4268859046" sldId="260"/>
            <ac:spMk id="58" creationId="{21BDEC81-16A7-4451-B893-C15000083B77}"/>
          </ac:spMkLst>
        </pc:spChg>
        <pc:spChg chg="add">
          <ac:chgData name="UMUT MURATHAN KILIÇ" userId="f58f34fa-70d5-4989-ac2f-e31b2ec39d0a" providerId="ADAL" clId="{5C99074A-BF6B-4664-B8E2-6AE96A7CAE45}" dt="2026-01-02T06:57:43.819" v="148" actId="26606"/>
          <ac:spMkLst>
            <pc:docMk/>
            <pc:sldMk cId="4268859046" sldId="260"/>
            <ac:spMk id="60" creationId="{BE5B028C-7535-45E5-9D2C-32C50D0E0E43}"/>
          </ac:spMkLst>
        </pc:spChg>
        <pc:grpChg chg="add del">
          <ac:chgData name="UMUT MURATHAN KILIÇ" userId="f58f34fa-70d5-4989-ac2f-e31b2ec39d0a" providerId="ADAL" clId="{5C99074A-BF6B-4664-B8E2-6AE96A7CAE45}" dt="2026-01-02T06:54:31.487" v="84" actId="26606"/>
          <ac:grpSpMkLst>
            <pc:docMk/>
            <pc:sldMk cId="4268859046" sldId="260"/>
            <ac:grpSpMk id="14" creationId="{972070F7-E065-4D60-8938-9FB8CDB8ACB0}"/>
          </ac:grpSpMkLst>
        </pc:grpChg>
        <pc:grpChg chg="add del">
          <ac:chgData name="UMUT MURATHAN KILIÇ" userId="f58f34fa-70d5-4989-ac2f-e31b2ec39d0a" providerId="ADAL" clId="{5C99074A-BF6B-4664-B8E2-6AE96A7CAE45}" dt="2026-01-02T06:54:32.675" v="88" actId="26606"/>
          <ac:grpSpMkLst>
            <pc:docMk/>
            <pc:sldMk cId="4268859046" sldId="260"/>
            <ac:grpSpMk id="23" creationId="{19A6B5CE-CB1D-48EE-8B43-E952235C8371}"/>
          </ac:grpSpMkLst>
        </pc:grpChg>
        <pc:grpChg chg="add del">
          <ac:chgData name="UMUT MURATHAN KILIÇ" userId="f58f34fa-70d5-4989-ac2f-e31b2ec39d0a" providerId="ADAL" clId="{5C99074A-BF6B-4664-B8E2-6AE96A7CAE45}" dt="2026-01-02T06:54:33.502" v="90" actId="26606"/>
          <ac:grpSpMkLst>
            <pc:docMk/>
            <pc:sldMk cId="4268859046" sldId="260"/>
            <ac:grpSpMk id="28" creationId="{3300ACA1-4C65-4F60-B139-EA3F53C9CC01}"/>
          </ac:grpSpMkLst>
        </pc:grpChg>
        <pc:grpChg chg="add del">
          <ac:chgData name="UMUT MURATHAN KILIÇ" userId="f58f34fa-70d5-4989-ac2f-e31b2ec39d0a" providerId="ADAL" clId="{5C99074A-BF6B-4664-B8E2-6AE96A7CAE45}" dt="2026-01-02T06:54:33.502" v="90" actId="26606"/>
          <ac:grpSpMkLst>
            <pc:docMk/>
            <pc:sldMk cId="4268859046" sldId="260"/>
            <ac:grpSpMk id="30" creationId="{E27AF472-EAE3-4572-AB69-B92BD10DBC6D}"/>
          </ac:grpSpMkLst>
        </pc:grpChg>
        <pc:grpChg chg="add del">
          <ac:chgData name="UMUT MURATHAN KILIÇ" userId="f58f34fa-70d5-4989-ac2f-e31b2ec39d0a" providerId="ADAL" clId="{5C99074A-BF6B-4664-B8E2-6AE96A7CAE45}" dt="2026-01-02T06:54:33.885" v="92" actId="26606"/>
          <ac:grpSpMkLst>
            <pc:docMk/>
            <pc:sldMk cId="4268859046" sldId="260"/>
            <ac:grpSpMk id="36" creationId="{19A6B5CE-CB1D-48EE-8B43-E952235C8371}"/>
          </ac:grpSpMkLst>
        </pc:grpChg>
        <pc:grpChg chg="add">
          <ac:chgData name="UMUT MURATHAN KILIÇ" userId="f58f34fa-70d5-4989-ac2f-e31b2ec39d0a" providerId="ADAL" clId="{5C99074A-BF6B-4664-B8E2-6AE96A7CAE45}" dt="2026-01-02T06:54:35.411" v="95" actId="26606"/>
          <ac:grpSpMkLst>
            <pc:docMk/>
            <pc:sldMk cId="4268859046" sldId="260"/>
            <ac:grpSpMk id="44" creationId="{19A6B5CE-CB1D-48EE-8B43-E952235C8371}"/>
          </ac:grpSpMkLst>
        </pc:grpChg>
        <pc:picChg chg="add mod">
          <ac:chgData name="UMUT MURATHAN KILIÇ" userId="f58f34fa-70d5-4989-ac2f-e31b2ec39d0a" providerId="ADAL" clId="{5C99074A-BF6B-4664-B8E2-6AE96A7CAE45}" dt="2026-01-02T06:54:35.411" v="95" actId="26606"/>
          <ac:picMkLst>
            <pc:docMk/>
            <pc:sldMk cId="4268859046" sldId="260"/>
            <ac:picMk id="4" creationId="{E1705CA6-A865-C6C3-D66C-01938C3892DA}"/>
          </ac:picMkLst>
        </pc:picChg>
        <pc:picChg chg="add mod">
          <ac:chgData name="UMUT MURATHAN KILIÇ" userId="f58f34fa-70d5-4989-ac2f-e31b2ec39d0a" providerId="ADAL" clId="{5C99074A-BF6B-4664-B8E2-6AE96A7CAE45}" dt="2026-01-02T06:54:35.411" v="95" actId="26606"/>
          <ac:picMkLst>
            <pc:docMk/>
            <pc:sldMk cId="4268859046" sldId="260"/>
            <ac:picMk id="5" creationId="{896A4B96-2FDD-C721-C680-58A4AFA883A3}"/>
          </ac:picMkLst>
        </pc:picChg>
        <pc:picChg chg="add">
          <ac:chgData name="UMUT MURATHAN KILIÇ" userId="f58f34fa-70d5-4989-ac2f-e31b2ec39d0a" providerId="ADAL" clId="{5C99074A-BF6B-4664-B8E2-6AE96A7CAE45}" dt="2026-01-02T06:57:43.819" v="148" actId="26606"/>
          <ac:picMkLst>
            <pc:docMk/>
            <pc:sldMk cId="4268859046" sldId="260"/>
            <ac:picMk id="56" creationId="{B0DAC8FB-A162-44E3-A606-C855A03A5B09}"/>
          </ac:picMkLst>
        </pc:picChg>
      </pc:sldChg>
      <pc:sldChg chg="addSp delSp modSp new mod setBg">
        <pc:chgData name="UMUT MURATHAN KILIÇ" userId="f58f34fa-70d5-4989-ac2f-e31b2ec39d0a" providerId="ADAL" clId="{5C99074A-BF6B-4664-B8E2-6AE96A7CAE45}" dt="2026-01-02T06:57:39.552" v="147" actId="26606"/>
        <pc:sldMkLst>
          <pc:docMk/>
          <pc:sldMk cId="1663591957" sldId="261"/>
        </pc:sldMkLst>
        <pc:spChg chg="mod">
          <ac:chgData name="UMUT MURATHAN KILIÇ" userId="f58f34fa-70d5-4989-ac2f-e31b2ec39d0a" providerId="ADAL" clId="{5C99074A-BF6B-4664-B8E2-6AE96A7CAE45}" dt="2026-01-02T06:57:39.552" v="147" actId="26606"/>
          <ac:spMkLst>
            <pc:docMk/>
            <pc:sldMk cId="1663591957" sldId="261"/>
            <ac:spMk id="2" creationId="{9F0DA0CE-D8F1-176F-1C89-6F6488255A2F}"/>
          </ac:spMkLst>
        </pc:spChg>
        <pc:spChg chg="mod">
          <ac:chgData name="UMUT MURATHAN KILIÇ" userId="f58f34fa-70d5-4989-ac2f-e31b2ec39d0a" providerId="ADAL" clId="{5C99074A-BF6B-4664-B8E2-6AE96A7CAE45}" dt="2026-01-02T06:57:39.552" v="147" actId="26606"/>
          <ac:spMkLst>
            <pc:docMk/>
            <pc:sldMk cId="1663591957" sldId="261"/>
            <ac:spMk id="3" creationId="{0AB7E637-ED17-75E2-F06F-8D2D1C5EC943}"/>
          </ac:spMkLst>
        </pc:spChg>
        <pc:spChg chg="add del">
          <ac:chgData name="UMUT MURATHAN KILIÇ" userId="f58f34fa-70d5-4989-ac2f-e31b2ec39d0a" providerId="ADAL" clId="{5C99074A-BF6B-4664-B8E2-6AE96A7CAE45}" dt="2026-01-02T06:57:39.552" v="147" actId="26606"/>
          <ac:spMkLst>
            <pc:docMk/>
            <pc:sldMk cId="1663591957" sldId="261"/>
            <ac:spMk id="9" creationId="{6EFC920F-B85A-4068-BD93-41064EDE93D3}"/>
          </ac:spMkLst>
        </pc:spChg>
        <pc:spChg chg="add del">
          <ac:chgData name="UMUT MURATHAN KILIÇ" userId="f58f34fa-70d5-4989-ac2f-e31b2ec39d0a" providerId="ADAL" clId="{5C99074A-BF6B-4664-B8E2-6AE96A7CAE45}" dt="2026-01-02T06:57:39.552" v="147" actId="26606"/>
          <ac:spMkLst>
            <pc:docMk/>
            <pc:sldMk cId="1663591957" sldId="261"/>
            <ac:spMk id="15" creationId="{CBC4F608-B4B8-48C3-9572-C0F061B1CD99}"/>
          </ac:spMkLst>
        </pc:spChg>
        <pc:spChg chg="add del">
          <ac:chgData name="UMUT MURATHAN KILIÇ" userId="f58f34fa-70d5-4989-ac2f-e31b2ec39d0a" providerId="ADAL" clId="{5C99074A-BF6B-4664-B8E2-6AE96A7CAE45}" dt="2026-01-02T06:57:39.552" v="147" actId="26606"/>
          <ac:spMkLst>
            <pc:docMk/>
            <pc:sldMk cId="1663591957" sldId="261"/>
            <ac:spMk id="17" creationId="{1382A32C-5B0C-4B1C-A074-76C6DBCC9F87}"/>
          </ac:spMkLst>
        </pc:spChg>
        <pc:spChg chg="add">
          <ac:chgData name="UMUT MURATHAN KILIÇ" userId="f58f34fa-70d5-4989-ac2f-e31b2ec39d0a" providerId="ADAL" clId="{5C99074A-BF6B-4664-B8E2-6AE96A7CAE45}" dt="2026-01-02T06:57:39.552" v="147" actId="26606"/>
          <ac:spMkLst>
            <pc:docMk/>
            <pc:sldMk cId="1663591957" sldId="261"/>
            <ac:spMk id="22" creationId="{0D7B6173-1D58-48E2-83CF-37350F315F75}"/>
          </ac:spMkLst>
        </pc:spChg>
        <pc:spChg chg="add">
          <ac:chgData name="UMUT MURATHAN KILIÇ" userId="f58f34fa-70d5-4989-ac2f-e31b2ec39d0a" providerId="ADAL" clId="{5C99074A-BF6B-4664-B8E2-6AE96A7CAE45}" dt="2026-01-02T06:57:39.552" v="147" actId="26606"/>
          <ac:spMkLst>
            <pc:docMk/>
            <pc:sldMk cId="1663591957" sldId="261"/>
            <ac:spMk id="24" creationId="{8B068B58-6F94-4AFF-A8A7-18573884D6CD}"/>
          </ac:spMkLst>
        </pc:spChg>
        <pc:spChg chg="add">
          <ac:chgData name="UMUT MURATHAN KILIÇ" userId="f58f34fa-70d5-4989-ac2f-e31b2ec39d0a" providerId="ADAL" clId="{5C99074A-BF6B-4664-B8E2-6AE96A7CAE45}" dt="2026-01-02T06:57:39.552" v="147" actId="26606"/>
          <ac:spMkLst>
            <pc:docMk/>
            <pc:sldMk cId="1663591957" sldId="261"/>
            <ac:spMk id="28" creationId="{21BDEC81-16A7-4451-B893-C15000083B77}"/>
          </ac:spMkLst>
        </pc:spChg>
        <pc:spChg chg="add">
          <ac:chgData name="UMUT MURATHAN KILIÇ" userId="f58f34fa-70d5-4989-ac2f-e31b2ec39d0a" providerId="ADAL" clId="{5C99074A-BF6B-4664-B8E2-6AE96A7CAE45}" dt="2026-01-02T06:57:39.552" v="147" actId="26606"/>
          <ac:spMkLst>
            <pc:docMk/>
            <pc:sldMk cId="1663591957" sldId="261"/>
            <ac:spMk id="30" creationId="{BE5B028C-7535-45E5-9D2C-32C50D0E0E43}"/>
          </ac:spMkLst>
        </pc:spChg>
        <pc:grpChg chg="add">
          <ac:chgData name="UMUT MURATHAN KILIÇ" userId="f58f34fa-70d5-4989-ac2f-e31b2ec39d0a" providerId="ADAL" clId="{5C99074A-BF6B-4664-B8E2-6AE96A7CAE45}" dt="2026-01-02T06:54:54.073" v="97" actId="26606"/>
          <ac:grpSpMkLst>
            <pc:docMk/>
            <pc:sldMk cId="1663591957" sldId="261"/>
            <ac:grpSpMk id="11" creationId="{1C559108-BBAE-426C-8564-051D2BA6DDC8}"/>
          </ac:grpSpMkLst>
        </pc:grpChg>
        <pc:picChg chg="add mod">
          <ac:chgData name="UMUT MURATHAN KILIÇ" userId="f58f34fa-70d5-4989-ac2f-e31b2ec39d0a" providerId="ADAL" clId="{5C99074A-BF6B-4664-B8E2-6AE96A7CAE45}" dt="2026-01-02T06:54:54.073" v="97" actId="26606"/>
          <ac:picMkLst>
            <pc:docMk/>
            <pc:sldMk cId="1663591957" sldId="261"/>
            <ac:picMk id="4" creationId="{DF476E9F-0FE1-0854-09E5-D9F259A40512}"/>
          </ac:picMkLst>
        </pc:picChg>
        <pc:picChg chg="add">
          <ac:chgData name="UMUT MURATHAN KILIÇ" userId="f58f34fa-70d5-4989-ac2f-e31b2ec39d0a" providerId="ADAL" clId="{5C99074A-BF6B-4664-B8E2-6AE96A7CAE45}" dt="2026-01-02T06:57:39.552" v="147" actId="26606"/>
          <ac:picMkLst>
            <pc:docMk/>
            <pc:sldMk cId="1663591957" sldId="261"/>
            <ac:picMk id="26" creationId="{B0DAC8FB-A162-44E3-A606-C855A03A5B09}"/>
          </ac:picMkLst>
        </pc:picChg>
      </pc:sldChg>
      <pc:sldChg chg="addSp delSp modSp new mod setBg">
        <pc:chgData name="UMUT MURATHAN KILIÇ" userId="f58f34fa-70d5-4989-ac2f-e31b2ec39d0a" providerId="ADAL" clId="{5C99074A-BF6B-4664-B8E2-6AE96A7CAE45}" dt="2026-01-02T06:57:35.088" v="146" actId="26606"/>
        <pc:sldMkLst>
          <pc:docMk/>
          <pc:sldMk cId="1729455838" sldId="262"/>
        </pc:sldMkLst>
        <pc:spChg chg="mod">
          <ac:chgData name="UMUT MURATHAN KILIÇ" userId="f58f34fa-70d5-4989-ac2f-e31b2ec39d0a" providerId="ADAL" clId="{5C99074A-BF6B-4664-B8E2-6AE96A7CAE45}" dt="2026-01-02T06:57:35.088" v="146" actId="26606"/>
          <ac:spMkLst>
            <pc:docMk/>
            <pc:sldMk cId="1729455838" sldId="262"/>
            <ac:spMk id="2" creationId="{551F4850-B386-A77C-0C6D-34FCD1EB0C06}"/>
          </ac:spMkLst>
        </pc:spChg>
        <pc:spChg chg="mod">
          <ac:chgData name="UMUT MURATHAN KILIÇ" userId="f58f34fa-70d5-4989-ac2f-e31b2ec39d0a" providerId="ADAL" clId="{5C99074A-BF6B-4664-B8E2-6AE96A7CAE45}" dt="2026-01-02T06:57:35.088" v="146" actId="26606"/>
          <ac:spMkLst>
            <pc:docMk/>
            <pc:sldMk cId="1729455838" sldId="262"/>
            <ac:spMk id="3" creationId="{DC526C2E-53D9-9CE9-6972-3BEDFD0ADC9B}"/>
          </ac:spMkLst>
        </pc:spChg>
        <pc:spChg chg="add del">
          <ac:chgData name="UMUT MURATHAN KILIÇ" userId="f58f34fa-70d5-4989-ac2f-e31b2ec39d0a" providerId="ADAL" clId="{5C99074A-BF6B-4664-B8E2-6AE96A7CAE45}" dt="2026-01-02T06:55:19.930" v="100" actId="26606"/>
          <ac:spMkLst>
            <pc:docMk/>
            <pc:sldMk cId="1729455838" sldId="262"/>
            <ac:spMk id="9" creationId="{201CC55D-ED54-4C5C-95E6-10947BD1103B}"/>
          </ac:spMkLst>
        </pc:spChg>
        <pc:spChg chg="add del">
          <ac:chgData name="UMUT MURATHAN KILIÇ" userId="f58f34fa-70d5-4989-ac2f-e31b2ec39d0a" providerId="ADAL" clId="{5C99074A-BF6B-4664-B8E2-6AE96A7CAE45}" dt="2026-01-02T06:55:20.633" v="102" actId="26606"/>
          <ac:spMkLst>
            <pc:docMk/>
            <pc:sldMk cId="1729455838" sldId="262"/>
            <ac:spMk id="13" creationId="{E659831F-0D9A-4C63-9EBB-8435B85A440F}"/>
          </ac:spMkLst>
        </pc:spChg>
        <pc:spChg chg="add del">
          <ac:chgData name="UMUT MURATHAN KILIÇ" userId="f58f34fa-70d5-4989-ac2f-e31b2ec39d0a" providerId="ADAL" clId="{5C99074A-BF6B-4664-B8E2-6AE96A7CAE45}" dt="2026-01-02T06:55:19.930" v="100" actId="26606"/>
          <ac:spMkLst>
            <pc:docMk/>
            <pc:sldMk cId="1729455838" sldId="262"/>
            <ac:spMk id="15" creationId="{3873B707-463F-40B0-8227-E8CC6C67EB25}"/>
          </ac:spMkLst>
        </pc:spChg>
        <pc:spChg chg="add del">
          <ac:chgData name="UMUT MURATHAN KILIÇ" userId="f58f34fa-70d5-4989-ac2f-e31b2ec39d0a" providerId="ADAL" clId="{5C99074A-BF6B-4664-B8E2-6AE96A7CAE45}" dt="2026-01-02T06:55:19.930" v="100" actId="26606"/>
          <ac:spMkLst>
            <pc:docMk/>
            <pc:sldMk cId="1729455838" sldId="262"/>
            <ac:spMk id="17" creationId="{C13237C8-E62C-4F0D-A318-BD6FB6C2D138}"/>
          </ac:spMkLst>
        </pc:spChg>
        <pc:spChg chg="add del">
          <ac:chgData name="UMUT MURATHAN KILIÇ" userId="f58f34fa-70d5-4989-ac2f-e31b2ec39d0a" providerId="ADAL" clId="{5C99074A-BF6B-4664-B8E2-6AE96A7CAE45}" dt="2026-01-02T06:55:19.930" v="100" actId="26606"/>
          <ac:spMkLst>
            <pc:docMk/>
            <pc:sldMk cId="1729455838" sldId="262"/>
            <ac:spMk id="19" creationId="{19C9EAEA-39D0-4B0E-A0EB-51E7B26740B1}"/>
          </ac:spMkLst>
        </pc:spChg>
        <pc:spChg chg="add del">
          <ac:chgData name="UMUT MURATHAN KILIÇ" userId="f58f34fa-70d5-4989-ac2f-e31b2ec39d0a" providerId="ADAL" clId="{5C99074A-BF6B-4664-B8E2-6AE96A7CAE45}" dt="2026-01-02T06:55:20.633" v="102" actId="26606"/>
          <ac:spMkLst>
            <pc:docMk/>
            <pc:sldMk cId="1729455838" sldId="262"/>
            <ac:spMk id="21" creationId="{058A14AF-9FB5-4CC7-BA35-E8E85D3EDF0E}"/>
          </ac:spMkLst>
        </pc:spChg>
        <pc:spChg chg="add del">
          <ac:chgData name="UMUT MURATHAN KILIÇ" userId="f58f34fa-70d5-4989-ac2f-e31b2ec39d0a" providerId="ADAL" clId="{5C99074A-BF6B-4664-B8E2-6AE96A7CAE45}" dt="2026-01-02T06:55:20.633" v="102" actId="26606"/>
          <ac:spMkLst>
            <pc:docMk/>
            <pc:sldMk cId="1729455838" sldId="262"/>
            <ac:spMk id="22" creationId="{3A9A4357-BD1D-4622-A4FE-766E6AB8DE84}"/>
          </ac:spMkLst>
        </pc:spChg>
        <pc:spChg chg="add del">
          <ac:chgData name="UMUT MURATHAN KILIÇ" userId="f58f34fa-70d5-4989-ac2f-e31b2ec39d0a" providerId="ADAL" clId="{5C99074A-BF6B-4664-B8E2-6AE96A7CAE45}" dt="2026-01-02T06:55:20.633" v="102" actId="26606"/>
          <ac:spMkLst>
            <pc:docMk/>
            <pc:sldMk cId="1729455838" sldId="262"/>
            <ac:spMk id="23" creationId="{E6995CE5-F890-4ABA-82A2-26507CE8D2A3}"/>
          </ac:spMkLst>
        </pc:spChg>
        <pc:spChg chg="add del">
          <ac:chgData name="UMUT MURATHAN KILIÇ" userId="f58f34fa-70d5-4989-ac2f-e31b2ec39d0a" providerId="ADAL" clId="{5C99074A-BF6B-4664-B8E2-6AE96A7CAE45}" dt="2026-01-02T06:55:21.833" v="104" actId="26606"/>
          <ac:spMkLst>
            <pc:docMk/>
            <pc:sldMk cId="1729455838" sldId="262"/>
            <ac:spMk id="25" creationId="{201CC55D-ED54-4C5C-95E6-10947BD1103B}"/>
          </ac:spMkLst>
        </pc:spChg>
        <pc:spChg chg="add del">
          <ac:chgData name="UMUT MURATHAN KILIÇ" userId="f58f34fa-70d5-4989-ac2f-e31b2ec39d0a" providerId="ADAL" clId="{5C99074A-BF6B-4664-B8E2-6AE96A7CAE45}" dt="2026-01-02T06:55:21.833" v="104" actId="26606"/>
          <ac:spMkLst>
            <pc:docMk/>
            <pc:sldMk cId="1729455838" sldId="262"/>
            <ac:spMk id="28" creationId="{3873B707-463F-40B0-8227-E8CC6C67EB25}"/>
          </ac:spMkLst>
        </pc:spChg>
        <pc:spChg chg="add del">
          <ac:chgData name="UMUT MURATHAN KILIÇ" userId="f58f34fa-70d5-4989-ac2f-e31b2ec39d0a" providerId="ADAL" clId="{5C99074A-BF6B-4664-B8E2-6AE96A7CAE45}" dt="2026-01-02T06:55:21.833" v="104" actId="26606"/>
          <ac:spMkLst>
            <pc:docMk/>
            <pc:sldMk cId="1729455838" sldId="262"/>
            <ac:spMk id="29" creationId="{C13237C8-E62C-4F0D-A318-BD6FB6C2D138}"/>
          </ac:spMkLst>
        </pc:spChg>
        <pc:spChg chg="add del">
          <ac:chgData name="UMUT MURATHAN KILIÇ" userId="f58f34fa-70d5-4989-ac2f-e31b2ec39d0a" providerId="ADAL" clId="{5C99074A-BF6B-4664-B8E2-6AE96A7CAE45}" dt="2026-01-02T06:55:21.833" v="104" actId="26606"/>
          <ac:spMkLst>
            <pc:docMk/>
            <pc:sldMk cId="1729455838" sldId="262"/>
            <ac:spMk id="30" creationId="{19C9EAEA-39D0-4B0E-A0EB-51E7B26740B1}"/>
          </ac:spMkLst>
        </pc:spChg>
        <pc:spChg chg="add del">
          <ac:chgData name="UMUT MURATHAN KILIÇ" userId="f58f34fa-70d5-4989-ac2f-e31b2ec39d0a" providerId="ADAL" clId="{5C99074A-BF6B-4664-B8E2-6AE96A7CAE45}" dt="2026-01-02T06:55:23.984" v="106" actId="26606"/>
          <ac:spMkLst>
            <pc:docMk/>
            <pc:sldMk cId="1729455838" sldId="262"/>
            <ac:spMk id="32" creationId="{2550BE34-C2B8-49B8-8519-67A8CAD51AE9}"/>
          </ac:spMkLst>
        </pc:spChg>
        <pc:spChg chg="add del">
          <ac:chgData name="UMUT MURATHAN KILIÇ" userId="f58f34fa-70d5-4989-ac2f-e31b2ec39d0a" providerId="ADAL" clId="{5C99074A-BF6B-4664-B8E2-6AE96A7CAE45}" dt="2026-01-02T06:55:23.984" v="106" actId="26606"/>
          <ac:spMkLst>
            <pc:docMk/>
            <pc:sldMk cId="1729455838" sldId="262"/>
            <ac:spMk id="33" creationId="{A7457DD9-5A45-400A-AB4B-4B4EDECA25F1}"/>
          </ac:spMkLst>
        </pc:spChg>
        <pc:spChg chg="add del">
          <ac:chgData name="UMUT MURATHAN KILIÇ" userId="f58f34fa-70d5-4989-ac2f-e31b2ec39d0a" providerId="ADAL" clId="{5C99074A-BF6B-4664-B8E2-6AE96A7CAE45}" dt="2026-01-02T06:55:23.984" v="106" actId="26606"/>
          <ac:spMkLst>
            <pc:docMk/>
            <pc:sldMk cId="1729455838" sldId="262"/>
            <ac:spMk id="34" creationId="{441CF7D6-A660-431A-B0BB-140A0D5556B6}"/>
          </ac:spMkLst>
        </pc:spChg>
        <pc:spChg chg="add del">
          <ac:chgData name="UMUT MURATHAN KILIÇ" userId="f58f34fa-70d5-4989-ac2f-e31b2ec39d0a" providerId="ADAL" clId="{5C99074A-BF6B-4664-B8E2-6AE96A7CAE45}" dt="2026-01-02T06:55:23.984" v="106" actId="26606"/>
          <ac:spMkLst>
            <pc:docMk/>
            <pc:sldMk cId="1729455838" sldId="262"/>
            <ac:spMk id="35" creationId="{0570A85B-3810-4F95-97B0-CBF4CCDB381C}"/>
          </ac:spMkLst>
        </pc:spChg>
        <pc:spChg chg="add del">
          <ac:chgData name="UMUT MURATHAN KILIÇ" userId="f58f34fa-70d5-4989-ac2f-e31b2ec39d0a" providerId="ADAL" clId="{5C99074A-BF6B-4664-B8E2-6AE96A7CAE45}" dt="2026-01-02T06:55:25.182" v="108" actId="26606"/>
          <ac:spMkLst>
            <pc:docMk/>
            <pc:sldMk cId="1729455838" sldId="262"/>
            <ac:spMk id="37" creationId="{058A14AF-9FB5-4CC7-BA35-E8E85D3EDF0E}"/>
          </ac:spMkLst>
        </pc:spChg>
        <pc:spChg chg="add del">
          <ac:chgData name="UMUT MURATHAN KILIÇ" userId="f58f34fa-70d5-4989-ac2f-e31b2ec39d0a" providerId="ADAL" clId="{5C99074A-BF6B-4664-B8E2-6AE96A7CAE45}" dt="2026-01-02T06:55:25.182" v="108" actId="26606"/>
          <ac:spMkLst>
            <pc:docMk/>
            <pc:sldMk cId="1729455838" sldId="262"/>
            <ac:spMk id="38" creationId="{3A9A4357-BD1D-4622-A4FE-766E6AB8DE84}"/>
          </ac:spMkLst>
        </pc:spChg>
        <pc:spChg chg="add del">
          <ac:chgData name="UMUT MURATHAN KILIÇ" userId="f58f34fa-70d5-4989-ac2f-e31b2ec39d0a" providerId="ADAL" clId="{5C99074A-BF6B-4664-B8E2-6AE96A7CAE45}" dt="2026-01-02T06:55:25.182" v="108" actId="26606"/>
          <ac:spMkLst>
            <pc:docMk/>
            <pc:sldMk cId="1729455838" sldId="262"/>
            <ac:spMk id="39" creationId="{E659831F-0D9A-4C63-9EBB-8435B85A440F}"/>
          </ac:spMkLst>
        </pc:spChg>
        <pc:spChg chg="add del">
          <ac:chgData name="UMUT MURATHAN KILIÇ" userId="f58f34fa-70d5-4989-ac2f-e31b2ec39d0a" providerId="ADAL" clId="{5C99074A-BF6B-4664-B8E2-6AE96A7CAE45}" dt="2026-01-02T06:55:25.182" v="108" actId="26606"/>
          <ac:spMkLst>
            <pc:docMk/>
            <pc:sldMk cId="1729455838" sldId="262"/>
            <ac:spMk id="40" creationId="{E6995CE5-F890-4ABA-82A2-26507CE8D2A3}"/>
          </ac:spMkLst>
        </pc:spChg>
        <pc:spChg chg="add del">
          <ac:chgData name="UMUT MURATHAN KILIÇ" userId="f58f34fa-70d5-4989-ac2f-e31b2ec39d0a" providerId="ADAL" clId="{5C99074A-BF6B-4664-B8E2-6AE96A7CAE45}" dt="2026-01-02T06:55:25.966" v="110" actId="26606"/>
          <ac:spMkLst>
            <pc:docMk/>
            <pc:sldMk cId="1729455838" sldId="262"/>
            <ac:spMk id="42" creationId="{9E6671AF-110C-4E4D-BEB4-1323A3136D1B}"/>
          </ac:spMkLst>
        </pc:spChg>
        <pc:spChg chg="add del">
          <ac:chgData name="UMUT MURATHAN KILIÇ" userId="f58f34fa-70d5-4989-ac2f-e31b2ec39d0a" providerId="ADAL" clId="{5C99074A-BF6B-4664-B8E2-6AE96A7CAE45}" dt="2026-01-02T06:55:27.292" v="112" actId="26606"/>
          <ac:spMkLst>
            <pc:docMk/>
            <pc:sldMk cId="1729455838" sldId="262"/>
            <ac:spMk id="44" creationId="{058A14AF-9FB5-4CC7-BA35-E8E85D3EDF0E}"/>
          </ac:spMkLst>
        </pc:spChg>
        <pc:spChg chg="add del">
          <ac:chgData name="UMUT MURATHAN KILIÇ" userId="f58f34fa-70d5-4989-ac2f-e31b2ec39d0a" providerId="ADAL" clId="{5C99074A-BF6B-4664-B8E2-6AE96A7CAE45}" dt="2026-01-02T06:55:27.292" v="112" actId="26606"/>
          <ac:spMkLst>
            <pc:docMk/>
            <pc:sldMk cId="1729455838" sldId="262"/>
            <ac:spMk id="45" creationId="{3A9A4357-BD1D-4622-A4FE-766E6AB8DE84}"/>
          </ac:spMkLst>
        </pc:spChg>
        <pc:spChg chg="add del">
          <ac:chgData name="UMUT MURATHAN KILIÇ" userId="f58f34fa-70d5-4989-ac2f-e31b2ec39d0a" providerId="ADAL" clId="{5C99074A-BF6B-4664-B8E2-6AE96A7CAE45}" dt="2026-01-02T06:55:27.292" v="112" actId="26606"/>
          <ac:spMkLst>
            <pc:docMk/>
            <pc:sldMk cId="1729455838" sldId="262"/>
            <ac:spMk id="46" creationId="{E659831F-0D9A-4C63-9EBB-8435B85A440F}"/>
          </ac:spMkLst>
        </pc:spChg>
        <pc:spChg chg="add del">
          <ac:chgData name="UMUT MURATHAN KILIÇ" userId="f58f34fa-70d5-4989-ac2f-e31b2ec39d0a" providerId="ADAL" clId="{5C99074A-BF6B-4664-B8E2-6AE96A7CAE45}" dt="2026-01-02T06:55:27.292" v="112" actId="26606"/>
          <ac:spMkLst>
            <pc:docMk/>
            <pc:sldMk cId="1729455838" sldId="262"/>
            <ac:spMk id="47" creationId="{E6995CE5-F890-4ABA-82A2-26507CE8D2A3}"/>
          </ac:spMkLst>
        </pc:spChg>
        <pc:spChg chg="add del">
          <ac:chgData name="UMUT MURATHAN KILIÇ" userId="f58f34fa-70d5-4989-ac2f-e31b2ec39d0a" providerId="ADAL" clId="{5C99074A-BF6B-4664-B8E2-6AE96A7CAE45}" dt="2026-01-02T06:55:28.466" v="114" actId="26606"/>
          <ac:spMkLst>
            <pc:docMk/>
            <pc:sldMk cId="1729455838" sldId="262"/>
            <ac:spMk id="49" creationId="{9E6671AF-110C-4E4D-BEB4-1323A3136D1B}"/>
          </ac:spMkLst>
        </pc:spChg>
        <pc:spChg chg="add del">
          <ac:chgData name="UMUT MURATHAN KILIÇ" userId="f58f34fa-70d5-4989-ac2f-e31b2ec39d0a" providerId="ADAL" clId="{5C99074A-BF6B-4664-B8E2-6AE96A7CAE45}" dt="2026-01-02T06:57:35.088" v="146" actId="26606"/>
          <ac:spMkLst>
            <pc:docMk/>
            <pc:sldMk cId="1729455838" sldId="262"/>
            <ac:spMk id="51" creationId="{201CC55D-ED54-4C5C-95E6-10947BD1103B}"/>
          </ac:spMkLst>
        </pc:spChg>
        <pc:spChg chg="add del">
          <ac:chgData name="UMUT MURATHAN KILIÇ" userId="f58f34fa-70d5-4989-ac2f-e31b2ec39d0a" providerId="ADAL" clId="{5C99074A-BF6B-4664-B8E2-6AE96A7CAE45}" dt="2026-01-02T06:57:35.088" v="146" actId="26606"/>
          <ac:spMkLst>
            <pc:docMk/>
            <pc:sldMk cId="1729455838" sldId="262"/>
            <ac:spMk id="54" creationId="{3873B707-463F-40B0-8227-E8CC6C67EB25}"/>
          </ac:spMkLst>
        </pc:spChg>
        <pc:spChg chg="add del">
          <ac:chgData name="UMUT MURATHAN KILIÇ" userId="f58f34fa-70d5-4989-ac2f-e31b2ec39d0a" providerId="ADAL" clId="{5C99074A-BF6B-4664-B8E2-6AE96A7CAE45}" dt="2026-01-02T06:57:35.088" v="146" actId="26606"/>
          <ac:spMkLst>
            <pc:docMk/>
            <pc:sldMk cId="1729455838" sldId="262"/>
            <ac:spMk id="55" creationId="{C13237C8-E62C-4F0D-A318-BD6FB6C2D138}"/>
          </ac:spMkLst>
        </pc:spChg>
        <pc:spChg chg="add del">
          <ac:chgData name="UMUT MURATHAN KILIÇ" userId="f58f34fa-70d5-4989-ac2f-e31b2ec39d0a" providerId="ADAL" clId="{5C99074A-BF6B-4664-B8E2-6AE96A7CAE45}" dt="2026-01-02T06:57:35.088" v="146" actId="26606"/>
          <ac:spMkLst>
            <pc:docMk/>
            <pc:sldMk cId="1729455838" sldId="262"/>
            <ac:spMk id="56" creationId="{19C9EAEA-39D0-4B0E-A0EB-51E7B26740B1}"/>
          </ac:spMkLst>
        </pc:spChg>
        <pc:spChg chg="add">
          <ac:chgData name="UMUT MURATHAN KILIÇ" userId="f58f34fa-70d5-4989-ac2f-e31b2ec39d0a" providerId="ADAL" clId="{5C99074A-BF6B-4664-B8E2-6AE96A7CAE45}" dt="2026-01-02T06:57:35.088" v="146" actId="26606"/>
          <ac:spMkLst>
            <pc:docMk/>
            <pc:sldMk cId="1729455838" sldId="262"/>
            <ac:spMk id="61" creationId="{0D7B6173-1D58-48E2-83CF-37350F315F75}"/>
          </ac:spMkLst>
        </pc:spChg>
        <pc:spChg chg="add">
          <ac:chgData name="UMUT MURATHAN KILIÇ" userId="f58f34fa-70d5-4989-ac2f-e31b2ec39d0a" providerId="ADAL" clId="{5C99074A-BF6B-4664-B8E2-6AE96A7CAE45}" dt="2026-01-02T06:57:35.088" v="146" actId="26606"/>
          <ac:spMkLst>
            <pc:docMk/>
            <pc:sldMk cId="1729455838" sldId="262"/>
            <ac:spMk id="63" creationId="{8B068B58-6F94-4AFF-A8A7-18573884D6CD}"/>
          </ac:spMkLst>
        </pc:spChg>
        <pc:spChg chg="add">
          <ac:chgData name="UMUT MURATHAN KILIÇ" userId="f58f34fa-70d5-4989-ac2f-e31b2ec39d0a" providerId="ADAL" clId="{5C99074A-BF6B-4664-B8E2-6AE96A7CAE45}" dt="2026-01-02T06:57:35.088" v="146" actId="26606"/>
          <ac:spMkLst>
            <pc:docMk/>
            <pc:sldMk cId="1729455838" sldId="262"/>
            <ac:spMk id="67" creationId="{21BDEC81-16A7-4451-B893-C15000083B77}"/>
          </ac:spMkLst>
        </pc:spChg>
        <pc:spChg chg="add">
          <ac:chgData name="UMUT MURATHAN KILIÇ" userId="f58f34fa-70d5-4989-ac2f-e31b2ec39d0a" providerId="ADAL" clId="{5C99074A-BF6B-4664-B8E2-6AE96A7CAE45}" dt="2026-01-02T06:57:35.088" v="146" actId="26606"/>
          <ac:spMkLst>
            <pc:docMk/>
            <pc:sldMk cId="1729455838" sldId="262"/>
            <ac:spMk id="69" creationId="{BE5B028C-7535-45E5-9D2C-32C50D0E0E43}"/>
          </ac:spMkLst>
        </pc:spChg>
        <pc:grpChg chg="add del">
          <ac:chgData name="UMUT MURATHAN KILIÇ" userId="f58f34fa-70d5-4989-ac2f-e31b2ec39d0a" providerId="ADAL" clId="{5C99074A-BF6B-4664-B8E2-6AE96A7CAE45}" dt="2026-01-02T06:55:19.930" v="100" actId="26606"/>
          <ac:grpSpMkLst>
            <pc:docMk/>
            <pc:sldMk cId="1729455838" sldId="262"/>
            <ac:grpSpMk id="11" creationId="{1DE889C7-FAD6-4397-98E2-05D503484459}"/>
          </ac:grpSpMkLst>
        </pc:grpChg>
        <pc:grpChg chg="add del">
          <ac:chgData name="UMUT MURATHAN KILIÇ" userId="f58f34fa-70d5-4989-ac2f-e31b2ec39d0a" providerId="ADAL" clId="{5C99074A-BF6B-4664-B8E2-6AE96A7CAE45}" dt="2026-01-02T06:55:21.833" v="104" actId="26606"/>
          <ac:grpSpMkLst>
            <pc:docMk/>
            <pc:sldMk cId="1729455838" sldId="262"/>
            <ac:grpSpMk id="26" creationId="{1DE889C7-FAD6-4397-98E2-05D503484459}"/>
          </ac:grpSpMkLst>
        </pc:grpChg>
        <pc:grpChg chg="add">
          <ac:chgData name="UMUT MURATHAN KILIÇ" userId="f58f34fa-70d5-4989-ac2f-e31b2ec39d0a" providerId="ADAL" clId="{5C99074A-BF6B-4664-B8E2-6AE96A7CAE45}" dt="2026-01-02T06:55:28.476" v="115" actId="26606"/>
          <ac:grpSpMkLst>
            <pc:docMk/>
            <pc:sldMk cId="1729455838" sldId="262"/>
            <ac:grpSpMk id="52" creationId="{1DE889C7-FAD6-4397-98E2-05D503484459}"/>
          </ac:grpSpMkLst>
        </pc:grpChg>
        <pc:picChg chg="add mod">
          <ac:chgData name="UMUT MURATHAN KILIÇ" userId="f58f34fa-70d5-4989-ac2f-e31b2ec39d0a" providerId="ADAL" clId="{5C99074A-BF6B-4664-B8E2-6AE96A7CAE45}" dt="2026-01-02T06:55:28.476" v="115" actId="26606"/>
          <ac:picMkLst>
            <pc:docMk/>
            <pc:sldMk cId="1729455838" sldId="262"/>
            <ac:picMk id="4" creationId="{410A1175-3F69-9B09-CD48-1A161A49C7D7}"/>
          </ac:picMkLst>
        </pc:picChg>
      </pc:sldChg>
      <pc:sldChg chg="addSp modSp new mod setBg">
        <pc:chgData name="UMUT MURATHAN KILIÇ" userId="f58f34fa-70d5-4989-ac2f-e31b2ec39d0a" providerId="ADAL" clId="{5C99074A-BF6B-4664-B8E2-6AE96A7CAE45}" dt="2026-01-02T06:55:50.609" v="117" actId="26606"/>
        <pc:sldMkLst>
          <pc:docMk/>
          <pc:sldMk cId="2980575648" sldId="263"/>
        </pc:sldMkLst>
        <pc:spChg chg="mod">
          <ac:chgData name="UMUT MURATHAN KILIÇ" userId="f58f34fa-70d5-4989-ac2f-e31b2ec39d0a" providerId="ADAL" clId="{5C99074A-BF6B-4664-B8E2-6AE96A7CAE45}" dt="2026-01-02T06:55:50.609" v="117" actId="26606"/>
          <ac:spMkLst>
            <pc:docMk/>
            <pc:sldMk cId="2980575648" sldId="263"/>
            <ac:spMk id="2" creationId="{7B1A4DE3-3B1E-DFB9-4B80-F56FA6A1D7C9}"/>
          </ac:spMkLst>
        </pc:spChg>
        <pc:spChg chg="mod">
          <ac:chgData name="UMUT MURATHAN KILIÇ" userId="f58f34fa-70d5-4989-ac2f-e31b2ec39d0a" providerId="ADAL" clId="{5C99074A-BF6B-4664-B8E2-6AE96A7CAE45}" dt="2026-01-02T06:55:50.609" v="117" actId="26606"/>
          <ac:spMkLst>
            <pc:docMk/>
            <pc:sldMk cId="2980575648" sldId="263"/>
            <ac:spMk id="3" creationId="{52A2016C-F851-FE79-4AAF-7C6608E8456D}"/>
          </ac:spMkLst>
        </pc:spChg>
        <pc:spChg chg="add">
          <ac:chgData name="UMUT MURATHAN KILIÇ" userId="f58f34fa-70d5-4989-ac2f-e31b2ec39d0a" providerId="ADAL" clId="{5C99074A-BF6B-4664-B8E2-6AE96A7CAE45}" dt="2026-01-02T06:55:50.609" v="117" actId="26606"/>
          <ac:spMkLst>
            <pc:docMk/>
            <pc:sldMk cId="2980575648" sldId="263"/>
            <ac:spMk id="10" creationId="{0D7B6173-1D58-48E2-83CF-37350F315F75}"/>
          </ac:spMkLst>
        </pc:spChg>
        <pc:spChg chg="add">
          <ac:chgData name="UMUT MURATHAN KILIÇ" userId="f58f34fa-70d5-4989-ac2f-e31b2ec39d0a" providerId="ADAL" clId="{5C99074A-BF6B-4664-B8E2-6AE96A7CAE45}" dt="2026-01-02T06:55:50.609" v="117" actId="26606"/>
          <ac:spMkLst>
            <pc:docMk/>
            <pc:sldMk cId="2980575648" sldId="263"/>
            <ac:spMk id="12" creationId="{8B068B58-6F94-4AFF-A8A7-18573884D6CD}"/>
          </ac:spMkLst>
        </pc:spChg>
        <pc:spChg chg="add">
          <ac:chgData name="UMUT MURATHAN KILIÇ" userId="f58f34fa-70d5-4989-ac2f-e31b2ec39d0a" providerId="ADAL" clId="{5C99074A-BF6B-4664-B8E2-6AE96A7CAE45}" dt="2026-01-02T06:55:50.609" v="117" actId="26606"/>
          <ac:spMkLst>
            <pc:docMk/>
            <pc:sldMk cId="2980575648" sldId="263"/>
            <ac:spMk id="16" creationId="{21BDEC81-16A7-4451-B893-C15000083B77}"/>
          </ac:spMkLst>
        </pc:spChg>
        <pc:spChg chg="add">
          <ac:chgData name="UMUT MURATHAN KILIÇ" userId="f58f34fa-70d5-4989-ac2f-e31b2ec39d0a" providerId="ADAL" clId="{5C99074A-BF6B-4664-B8E2-6AE96A7CAE45}" dt="2026-01-02T06:55:50.609" v="117" actId="26606"/>
          <ac:spMkLst>
            <pc:docMk/>
            <pc:sldMk cId="2980575648" sldId="263"/>
            <ac:spMk id="18" creationId="{BE5B028C-7535-45E5-9D2C-32C50D0E0E43}"/>
          </ac:spMkLst>
        </pc:spChg>
        <pc:picChg chg="add mod ord">
          <ac:chgData name="UMUT MURATHAN KILIÇ" userId="f58f34fa-70d5-4989-ac2f-e31b2ec39d0a" providerId="ADAL" clId="{5C99074A-BF6B-4664-B8E2-6AE96A7CAE45}" dt="2026-01-02T06:55:50.609" v="117" actId="26606"/>
          <ac:picMkLst>
            <pc:docMk/>
            <pc:sldMk cId="2980575648" sldId="263"/>
            <ac:picMk id="4" creationId="{FC71B543-4DF6-BBB0-5160-831B4A41B2F5}"/>
          </ac:picMkLst>
        </pc:picChg>
        <pc:picChg chg="add mod">
          <ac:chgData name="UMUT MURATHAN KILIÇ" userId="f58f34fa-70d5-4989-ac2f-e31b2ec39d0a" providerId="ADAL" clId="{5C99074A-BF6B-4664-B8E2-6AE96A7CAE45}" dt="2026-01-02T06:55:50.609" v="117" actId="26606"/>
          <ac:picMkLst>
            <pc:docMk/>
            <pc:sldMk cId="2980575648" sldId="263"/>
            <ac:picMk id="5" creationId="{50F9987C-FB9A-86EB-3E68-6C7C8C64D5A9}"/>
          </ac:picMkLst>
        </pc:picChg>
        <pc:picChg chg="add">
          <ac:chgData name="UMUT MURATHAN KILIÇ" userId="f58f34fa-70d5-4989-ac2f-e31b2ec39d0a" providerId="ADAL" clId="{5C99074A-BF6B-4664-B8E2-6AE96A7CAE45}" dt="2026-01-02T06:55:50.609" v="117" actId="26606"/>
          <ac:picMkLst>
            <pc:docMk/>
            <pc:sldMk cId="2980575648" sldId="263"/>
            <ac:picMk id="14" creationId="{B0DAC8FB-A162-44E3-A606-C855A03A5B09}"/>
          </ac:picMkLst>
        </pc:picChg>
      </pc:sldChg>
      <pc:sldChg chg="addSp modSp new mod setBg">
        <pc:chgData name="UMUT MURATHAN KILIÇ" userId="f58f34fa-70d5-4989-ac2f-e31b2ec39d0a" providerId="ADAL" clId="{5C99074A-BF6B-4664-B8E2-6AE96A7CAE45}" dt="2026-01-02T06:56:13.458" v="119" actId="26606"/>
        <pc:sldMkLst>
          <pc:docMk/>
          <pc:sldMk cId="331978407" sldId="264"/>
        </pc:sldMkLst>
        <pc:spChg chg="mod">
          <ac:chgData name="UMUT MURATHAN KILIÇ" userId="f58f34fa-70d5-4989-ac2f-e31b2ec39d0a" providerId="ADAL" clId="{5C99074A-BF6B-4664-B8E2-6AE96A7CAE45}" dt="2026-01-02T06:56:13.458" v="119" actId="26606"/>
          <ac:spMkLst>
            <pc:docMk/>
            <pc:sldMk cId="331978407" sldId="264"/>
            <ac:spMk id="2" creationId="{164E3610-5AA0-2839-093D-5ABB20E7B403}"/>
          </ac:spMkLst>
        </pc:spChg>
        <pc:spChg chg="mod">
          <ac:chgData name="UMUT MURATHAN KILIÇ" userId="f58f34fa-70d5-4989-ac2f-e31b2ec39d0a" providerId="ADAL" clId="{5C99074A-BF6B-4664-B8E2-6AE96A7CAE45}" dt="2026-01-02T06:56:13.458" v="119" actId="26606"/>
          <ac:spMkLst>
            <pc:docMk/>
            <pc:sldMk cId="331978407" sldId="264"/>
            <ac:spMk id="3" creationId="{005D113A-D09E-938F-D3DD-81848E8C8768}"/>
          </ac:spMkLst>
        </pc:spChg>
        <pc:spChg chg="add">
          <ac:chgData name="UMUT MURATHAN KILIÇ" userId="f58f34fa-70d5-4989-ac2f-e31b2ec39d0a" providerId="ADAL" clId="{5C99074A-BF6B-4664-B8E2-6AE96A7CAE45}" dt="2026-01-02T06:56:13.458" v="119" actId="26606"/>
          <ac:spMkLst>
            <pc:docMk/>
            <pc:sldMk cId="331978407" sldId="264"/>
            <ac:spMk id="10" creationId="{0D7B6173-1D58-48E2-83CF-37350F315F75}"/>
          </ac:spMkLst>
        </pc:spChg>
        <pc:spChg chg="add">
          <ac:chgData name="UMUT MURATHAN KILIÇ" userId="f58f34fa-70d5-4989-ac2f-e31b2ec39d0a" providerId="ADAL" clId="{5C99074A-BF6B-4664-B8E2-6AE96A7CAE45}" dt="2026-01-02T06:56:13.458" v="119" actId="26606"/>
          <ac:spMkLst>
            <pc:docMk/>
            <pc:sldMk cId="331978407" sldId="264"/>
            <ac:spMk id="12" creationId="{8B068B58-6F94-4AFF-A8A7-18573884D6CD}"/>
          </ac:spMkLst>
        </pc:spChg>
        <pc:spChg chg="add">
          <ac:chgData name="UMUT MURATHAN KILIÇ" userId="f58f34fa-70d5-4989-ac2f-e31b2ec39d0a" providerId="ADAL" clId="{5C99074A-BF6B-4664-B8E2-6AE96A7CAE45}" dt="2026-01-02T06:56:13.458" v="119" actId="26606"/>
          <ac:spMkLst>
            <pc:docMk/>
            <pc:sldMk cId="331978407" sldId="264"/>
            <ac:spMk id="16" creationId="{21BDEC81-16A7-4451-B893-C15000083B77}"/>
          </ac:spMkLst>
        </pc:spChg>
        <pc:spChg chg="add">
          <ac:chgData name="UMUT MURATHAN KILIÇ" userId="f58f34fa-70d5-4989-ac2f-e31b2ec39d0a" providerId="ADAL" clId="{5C99074A-BF6B-4664-B8E2-6AE96A7CAE45}" dt="2026-01-02T06:56:13.458" v="119" actId="26606"/>
          <ac:spMkLst>
            <pc:docMk/>
            <pc:sldMk cId="331978407" sldId="264"/>
            <ac:spMk id="18" creationId="{BE5B028C-7535-45E5-9D2C-32C50D0E0E43}"/>
          </ac:spMkLst>
        </pc:spChg>
        <pc:picChg chg="add mod">
          <ac:chgData name="UMUT MURATHAN KILIÇ" userId="f58f34fa-70d5-4989-ac2f-e31b2ec39d0a" providerId="ADAL" clId="{5C99074A-BF6B-4664-B8E2-6AE96A7CAE45}" dt="2026-01-02T06:56:13.458" v="119" actId="26606"/>
          <ac:picMkLst>
            <pc:docMk/>
            <pc:sldMk cId="331978407" sldId="264"/>
            <ac:picMk id="4" creationId="{985ED32B-74A6-38FA-EE01-2DDB5FF6CBA8}"/>
          </ac:picMkLst>
        </pc:picChg>
        <pc:picChg chg="add mod">
          <ac:chgData name="UMUT MURATHAN KILIÇ" userId="f58f34fa-70d5-4989-ac2f-e31b2ec39d0a" providerId="ADAL" clId="{5C99074A-BF6B-4664-B8E2-6AE96A7CAE45}" dt="2026-01-02T06:56:13.458" v="119" actId="26606"/>
          <ac:picMkLst>
            <pc:docMk/>
            <pc:sldMk cId="331978407" sldId="264"/>
            <ac:picMk id="5" creationId="{E036DB7F-77DE-CF29-1161-C0DD19E0FE35}"/>
          </ac:picMkLst>
        </pc:picChg>
        <pc:picChg chg="add">
          <ac:chgData name="UMUT MURATHAN KILIÇ" userId="f58f34fa-70d5-4989-ac2f-e31b2ec39d0a" providerId="ADAL" clId="{5C99074A-BF6B-4664-B8E2-6AE96A7CAE45}" dt="2026-01-02T06:56:13.458" v="119" actId="26606"/>
          <ac:picMkLst>
            <pc:docMk/>
            <pc:sldMk cId="331978407" sldId="264"/>
            <ac:picMk id="14" creationId="{B0DAC8FB-A162-44E3-A606-C855A03A5B09}"/>
          </ac:picMkLst>
        </pc:picChg>
      </pc:sldChg>
      <pc:sldChg chg="addSp delSp modSp new mod setBg">
        <pc:chgData name="UMUT MURATHAN KILIÇ" userId="f58f34fa-70d5-4989-ac2f-e31b2ec39d0a" providerId="ADAL" clId="{5C99074A-BF6B-4664-B8E2-6AE96A7CAE45}" dt="2026-01-02T06:57:29.163" v="145" actId="26606"/>
        <pc:sldMkLst>
          <pc:docMk/>
          <pc:sldMk cId="1420633719" sldId="265"/>
        </pc:sldMkLst>
        <pc:spChg chg="mod ord">
          <ac:chgData name="UMUT MURATHAN KILIÇ" userId="f58f34fa-70d5-4989-ac2f-e31b2ec39d0a" providerId="ADAL" clId="{5C99074A-BF6B-4664-B8E2-6AE96A7CAE45}" dt="2026-01-02T06:57:29.163" v="145" actId="26606"/>
          <ac:spMkLst>
            <pc:docMk/>
            <pc:sldMk cId="1420633719" sldId="265"/>
            <ac:spMk id="2" creationId="{76E7EF4F-914D-7068-E62C-6741978C8CA9}"/>
          </ac:spMkLst>
        </pc:spChg>
        <pc:spChg chg="mod ord">
          <ac:chgData name="UMUT MURATHAN KILIÇ" userId="f58f34fa-70d5-4989-ac2f-e31b2ec39d0a" providerId="ADAL" clId="{5C99074A-BF6B-4664-B8E2-6AE96A7CAE45}" dt="2026-01-02T06:57:29.163" v="145" actId="26606"/>
          <ac:spMkLst>
            <pc:docMk/>
            <pc:sldMk cId="1420633719" sldId="265"/>
            <ac:spMk id="3" creationId="{5B2DC801-384F-E31B-234C-ADBAFD408801}"/>
          </ac:spMkLst>
        </pc:spChg>
        <pc:spChg chg="add del">
          <ac:chgData name="UMUT MURATHAN KILIÇ" userId="f58f34fa-70d5-4989-ac2f-e31b2ec39d0a" providerId="ADAL" clId="{5C99074A-BF6B-4664-B8E2-6AE96A7CAE45}" dt="2026-01-02T06:56:34.273" v="122" actId="26606"/>
          <ac:spMkLst>
            <pc:docMk/>
            <pc:sldMk cId="1420633719" sldId="265"/>
            <ac:spMk id="11" creationId="{15F40E44-6E4F-461E-B676-41D4FD94DD90}"/>
          </ac:spMkLst>
        </pc:spChg>
        <pc:spChg chg="add del">
          <ac:chgData name="UMUT MURATHAN KILIÇ" userId="f58f34fa-70d5-4989-ac2f-e31b2ec39d0a" providerId="ADAL" clId="{5C99074A-BF6B-4664-B8E2-6AE96A7CAE45}" dt="2026-01-02T06:56:34.273" v="122" actId="26606"/>
          <ac:spMkLst>
            <pc:docMk/>
            <pc:sldMk cId="1420633719" sldId="265"/>
            <ac:spMk id="13" creationId="{68FD15E8-8B40-4424-82F2-DA107F7F9F2B}"/>
          </ac:spMkLst>
        </pc:spChg>
        <pc:spChg chg="add del">
          <ac:chgData name="UMUT MURATHAN KILIÇ" userId="f58f34fa-70d5-4989-ac2f-e31b2ec39d0a" providerId="ADAL" clId="{5C99074A-BF6B-4664-B8E2-6AE96A7CAE45}" dt="2026-01-02T06:56:34.273" v="122" actId="26606"/>
          <ac:spMkLst>
            <pc:docMk/>
            <pc:sldMk cId="1420633719" sldId="265"/>
            <ac:spMk id="17" creationId="{866718AF-9359-4BEF-9584-028A3072A16A}"/>
          </ac:spMkLst>
        </pc:spChg>
        <pc:spChg chg="add del">
          <ac:chgData name="UMUT MURATHAN KILIÇ" userId="f58f34fa-70d5-4989-ac2f-e31b2ec39d0a" providerId="ADAL" clId="{5C99074A-BF6B-4664-B8E2-6AE96A7CAE45}" dt="2026-01-02T06:56:34.273" v="122" actId="26606"/>
          <ac:spMkLst>
            <pc:docMk/>
            <pc:sldMk cId="1420633719" sldId="265"/>
            <ac:spMk id="19" creationId="{53033F67-95C8-49C5-9DF9-F7F6764ADBE2}"/>
          </ac:spMkLst>
        </pc:spChg>
        <pc:spChg chg="add del">
          <ac:chgData name="UMUT MURATHAN KILIÇ" userId="f58f34fa-70d5-4989-ac2f-e31b2ec39d0a" providerId="ADAL" clId="{5C99074A-BF6B-4664-B8E2-6AE96A7CAE45}" dt="2026-01-02T06:56:35.772" v="124" actId="26606"/>
          <ac:spMkLst>
            <pc:docMk/>
            <pc:sldMk cId="1420633719" sldId="265"/>
            <ac:spMk id="21" creationId="{9D25F302-27C5-414F-97F8-6EA0A6C028BA}"/>
          </ac:spMkLst>
        </pc:spChg>
        <pc:spChg chg="add del">
          <ac:chgData name="UMUT MURATHAN KILIÇ" userId="f58f34fa-70d5-4989-ac2f-e31b2ec39d0a" providerId="ADAL" clId="{5C99074A-BF6B-4664-B8E2-6AE96A7CAE45}" dt="2026-01-02T06:56:35.772" v="124" actId="26606"/>
          <ac:spMkLst>
            <pc:docMk/>
            <pc:sldMk cId="1420633719" sldId="265"/>
            <ac:spMk id="22" creationId="{041C67D0-A496-4B86-BF61-263FF9EFD7F0}"/>
          </ac:spMkLst>
        </pc:spChg>
        <pc:spChg chg="add del">
          <ac:chgData name="UMUT MURATHAN KILIÇ" userId="f58f34fa-70d5-4989-ac2f-e31b2ec39d0a" providerId="ADAL" clId="{5C99074A-BF6B-4664-B8E2-6AE96A7CAE45}" dt="2026-01-02T06:56:35.772" v="124" actId="26606"/>
          <ac:spMkLst>
            <pc:docMk/>
            <pc:sldMk cId="1420633719" sldId="265"/>
            <ac:spMk id="23" creationId="{830A36F8-48C2-4842-A87B-8CE8DF4E7FD2}"/>
          </ac:spMkLst>
        </pc:spChg>
        <pc:spChg chg="add del">
          <ac:chgData name="UMUT MURATHAN KILIÇ" userId="f58f34fa-70d5-4989-ac2f-e31b2ec39d0a" providerId="ADAL" clId="{5C99074A-BF6B-4664-B8E2-6AE96A7CAE45}" dt="2026-01-02T06:56:35.772" v="124" actId="26606"/>
          <ac:spMkLst>
            <pc:docMk/>
            <pc:sldMk cId="1420633719" sldId="265"/>
            <ac:spMk id="24" creationId="{8F451A30-466B-4996-9BA5-CD6ABCC6D558}"/>
          </ac:spMkLst>
        </pc:spChg>
        <pc:spChg chg="add del">
          <ac:chgData name="UMUT MURATHAN KILIÇ" userId="f58f34fa-70d5-4989-ac2f-e31b2ec39d0a" providerId="ADAL" clId="{5C99074A-BF6B-4664-B8E2-6AE96A7CAE45}" dt="2026-01-02T06:56:38.982" v="126" actId="26606"/>
          <ac:spMkLst>
            <pc:docMk/>
            <pc:sldMk cId="1420633719" sldId="265"/>
            <ac:spMk id="26" creationId="{15F40E44-6E4F-461E-B676-41D4FD94DD90}"/>
          </ac:spMkLst>
        </pc:spChg>
        <pc:spChg chg="add del">
          <ac:chgData name="UMUT MURATHAN KILIÇ" userId="f58f34fa-70d5-4989-ac2f-e31b2ec39d0a" providerId="ADAL" clId="{5C99074A-BF6B-4664-B8E2-6AE96A7CAE45}" dt="2026-01-02T06:56:38.982" v="126" actId="26606"/>
          <ac:spMkLst>
            <pc:docMk/>
            <pc:sldMk cId="1420633719" sldId="265"/>
            <ac:spMk id="27" creationId="{68FD15E8-8B40-4424-82F2-DA107F7F9F2B}"/>
          </ac:spMkLst>
        </pc:spChg>
        <pc:spChg chg="add del">
          <ac:chgData name="UMUT MURATHAN KILIÇ" userId="f58f34fa-70d5-4989-ac2f-e31b2ec39d0a" providerId="ADAL" clId="{5C99074A-BF6B-4664-B8E2-6AE96A7CAE45}" dt="2026-01-02T06:56:38.982" v="126" actId="26606"/>
          <ac:spMkLst>
            <pc:docMk/>
            <pc:sldMk cId="1420633719" sldId="265"/>
            <ac:spMk id="29" creationId="{866718AF-9359-4BEF-9584-028A3072A16A}"/>
          </ac:spMkLst>
        </pc:spChg>
        <pc:spChg chg="add del">
          <ac:chgData name="UMUT MURATHAN KILIÇ" userId="f58f34fa-70d5-4989-ac2f-e31b2ec39d0a" providerId="ADAL" clId="{5C99074A-BF6B-4664-B8E2-6AE96A7CAE45}" dt="2026-01-02T06:56:38.982" v="126" actId="26606"/>
          <ac:spMkLst>
            <pc:docMk/>
            <pc:sldMk cId="1420633719" sldId="265"/>
            <ac:spMk id="30" creationId="{53033F67-95C8-49C5-9DF9-F7F6764ADBE2}"/>
          </ac:spMkLst>
        </pc:spChg>
        <pc:spChg chg="add del">
          <ac:chgData name="UMUT MURATHAN KILIÇ" userId="f58f34fa-70d5-4989-ac2f-e31b2ec39d0a" providerId="ADAL" clId="{5C99074A-BF6B-4664-B8E2-6AE96A7CAE45}" dt="2026-01-02T06:56:40.011" v="128" actId="26606"/>
          <ac:spMkLst>
            <pc:docMk/>
            <pc:sldMk cId="1420633719" sldId="265"/>
            <ac:spMk id="32" creationId="{9D25F302-27C5-414F-97F8-6EA0A6C028BA}"/>
          </ac:spMkLst>
        </pc:spChg>
        <pc:spChg chg="add del">
          <ac:chgData name="UMUT MURATHAN KILIÇ" userId="f58f34fa-70d5-4989-ac2f-e31b2ec39d0a" providerId="ADAL" clId="{5C99074A-BF6B-4664-B8E2-6AE96A7CAE45}" dt="2026-01-02T06:56:40.011" v="128" actId="26606"/>
          <ac:spMkLst>
            <pc:docMk/>
            <pc:sldMk cId="1420633719" sldId="265"/>
            <ac:spMk id="33" creationId="{041C67D0-A496-4B86-BF61-263FF9EFD7F0}"/>
          </ac:spMkLst>
        </pc:spChg>
        <pc:spChg chg="add del">
          <ac:chgData name="UMUT MURATHAN KILIÇ" userId="f58f34fa-70d5-4989-ac2f-e31b2ec39d0a" providerId="ADAL" clId="{5C99074A-BF6B-4664-B8E2-6AE96A7CAE45}" dt="2026-01-02T06:56:40.011" v="128" actId="26606"/>
          <ac:spMkLst>
            <pc:docMk/>
            <pc:sldMk cId="1420633719" sldId="265"/>
            <ac:spMk id="34" creationId="{830A36F8-48C2-4842-A87B-8CE8DF4E7FD2}"/>
          </ac:spMkLst>
        </pc:spChg>
        <pc:spChg chg="add del">
          <ac:chgData name="UMUT MURATHAN KILIÇ" userId="f58f34fa-70d5-4989-ac2f-e31b2ec39d0a" providerId="ADAL" clId="{5C99074A-BF6B-4664-B8E2-6AE96A7CAE45}" dt="2026-01-02T06:56:40.011" v="128" actId="26606"/>
          <ac:spMkLst>
            <pc:docMk/>
            <pc:sldMk cId="1420633719" sldId="265"/>
            <ac:spMk id="35" creationId="{8F451A30-466B-4996-9BA5-CD6ABCC6D558}"/>
          </ac:spMkLst>
        </pc:spChg>
        <pc:spChg chg="add del">
          <ac:chgData name="UMUT MURATHAN KILIÇ" userId="f58f34fa-70d5-4989-ac2f-e31b2ec39d0a" providerId="ADAL" clId="{5C99074A-BF6B-4664-B8E2-6AE96A7CAE45}" dt="2026-01-02T06:56:40.776" v="130" actId="26606"/>
          <ac:spMkLst>
            <pc:docMk/>
            <pc:sldMk cId="1420633719" sldId="265"/>
            <ac:spMk id="37" creationId="{F1E7273E-E5A3-4B1D-BE3E-56F045D92700}"/>
          </ac:spMkLst>
        </pc:spChg>
        <pc:spChg chg="add del">
          <ac:chgData name="UMUT MURATHAN KILIÇ" userId="f58f34fa-70d5-4989-ac2f-e31b2ec39d0a" providerId="ADAL" clId="{5C99074A-BF6B-4664-B8E2-6AE96A7CAE45}" dt="2026-01-02T06:56:40.776" v="130" actId="26606"/>
          <ac:spMkLst>
            <pc:docMk/>
            <pc:sldMk cId="1420633719" sldId="265"/>
            <ac:spMk id="38" creationId="{9CF7FE1C-8BC5-4B0C-A2BC-93AB72C90FDD}"/>
          </ac:spMkLst>
        </pc:spChg>
        <pc:spChg chg="add del">
          <ac:chgData name="UMUT MURATHAN KILIÇ" userId="f58f34fa-70d5-4989-ac2f-e31b2ec39d0a" providerId="ADAL" clId="{5C99074A-BF6B-4664-B8E2-6AE96A7CAE45}" dt="2026-01-02T06:56:42.292" v="132" actId="26606"/>
          <ac:spMkLst>
            <pc:docMk/>
            <pc:sldMk cId="1420633719" sldId="265"/>
            <ac:spMk id="40" creationId="{913AE63C-D5B4-45D1-ACFC-648CFFCF9805}"/>
          </ac:spMkLst>
        </pc:spChg>
        <pc:spChg chg="add del">
          <ac:chgData name="UMUT MURATHAN KILIÇ" userId="f58f34fa-70d5-4989-ac2f-e31b2ec39d0a" providerId="ADAL" clId="{5C99074A-BF6B-4664-B8E2-6AE96A7CAE45}" dt="2026-01-02T06:56:42.292" v="132" actId="26606"/>
          <ac:spMkLst>
            <pc:docMk/>
            <pc:sldMk cId="1420633719" sldId="265"/>
            <ac:spMk id="41" creationId="{34DE9D20-D6C2-4834-9EE9-EC583F3FE571}"/>
          </ac:spMkLst>
        </pc:spChg>
        <pc:spChg chg="add del">
          <ac:chgData name="UMUT MURATHAN KILIÇ" userId="f58f34fa-70d5-4989-ac2f-e31b2ec39d0a" providerId="ADAL" clId="{5C99074A-BF6B-4664-B8E2-6AE96A7CAE45}" dt="2026-01-02T06:56:43.574" v="134" actId="26606"/>
          <ac:spMkLst>
            <pc:docMk/>
            <pc:sldMk cId="1420633719" sldId="265"/>
            <ac:spMk id="51" creationId="{9D25F302-27C5-414F-97F8-6EA0A6C028BA}"/>
          </ac:spMkLst>
        </pc:spChg>
        <pc:spChg chg="add del">
          <ac:chgData name="UMUT MURATHAN KILIÇ" userId="f58f34fa-70d5-4989-ac2f-e31b2ec39d0a" providerId="ADAL" clId="{5C99074A-BF6B-4664-B8E2-6AE96A7CAE45}" dt="2026-01-02T06:56:43.574" v="134" actId="26606"/>
          <ac:spMkLst>
            <pc:docMk/>
            <pc:sldMk cId="1420633719" sldId="265"/>
            <ac:spMk id="52" creationId="{041C67D0-A496-4B86-BF61-263FF9EFD7F0}"/>
          </ac:spMkLst>
        </pc:spChg>
        <pc:spChg chg="add del">
          <ac:chgData name="UMUT MURATHAN KILIÇ" userId="f58f34fa-70d5-4989-ac2f-e31b2ec39d0a" providerId="ADAL" clId="{5C99074A-BF6B-4664-B8E2-6AE96A7CAE45}" dt="2026-01-02T06:56:43.574" v="134" actId="26606"/>
          <ac:spMkLst>
            <pc:docMk/>
            <pc:sldMk cId="1420633719" sldId="265"/>
            <ac:spMk id="53" creationId="{830A36F8-48C2-4842-A87B-8CE8DF4E7FD2}"/>
          </ac:spMkLst>
        </pc:spChg>
        <pc:spChg chg="add del">
          <ac:chgData name="UMUT MURATHAN KILIÇ" userId="f58f34fa-70d5-4989-ac2f-e31b2ec39d0a" providerId="ADAL" clId="{5C99074A-BF6B-4664-B8E2-6AE96A7CAE45}" dt="2026-01-02T06:56:43.574" v="134" actId="26606"/>
          <ac:spMkLst>
            <pc:docMk/>
            <pc:sldMk cId="1420633719" sldId="265"/>
            <ac:spMk id="54" creationId="{8F451A30-466B-4996-9BA5-CD6ABCC6D558}"/>
          </ac:spMkLst>
        </pc:spChg>
        <pc:spChg chg="add del">
          <ac:chgData name="UMUT MURATHAN KILIÇ" userId="f58f34fa-70d5-4989-ac2f-e31b2ec39d0a" providerId="ADAL" clId="{5C99074A-BF6B-4664-B8E2-6AE96A7CAE45}" dt="2026-01-02T06:56:46.390" v="136" actId="26606"/>
          <ac:spMkLst>
            <pc:docMk/>
            <pc:sldMk cId="1420633719" sldId="265"/>
            <ac:spMk id="56" creationId="{15F40E44-6E4F-461E-B676-41D4FD94DD90}"/>
          </ac:spMkLst>
        </pc:spChg>
        <pc:spChg chg="add del">
          <ac:chgData name="UMUT MURATHAN KILIÇ" userId="f58f34fa-70d5-4989-ac2f-e31b2ec39d0a" providerId="ADAL" clId="{5C99074A-BF6B-4664-B8E2-6AE96A7CAE45}" dt="2026-01-02T06:56:46.390" v="136" actId="26606"/>
          <ac:spMkLst>
            <pc:docMk/>
            <pc:sldMk cId="1420633719" sldId="265"/>
            <ac:spMk id="57" creationId="{68FD15E8-8B40-4424-82F2-DA107F7F9F2B}"/>
          </ac:spMkLst>
        </pc:spChg>
        <pc:spChg chg="add del">
          <ac:chgData name="UMUT MURATHAN KILIÇ" userId="f58f34fa-70d5-4989-ac2f-e31b2ec39d0a" providerId="ADAL" clId="{5C99074A-BF6B-4664-B8E2-6AE96A7CAE45}" dt="2026-01-02T06:56:46.390" v="136" actId="26606"/>
          <ac:spMkLst>
            <pc:docMk/>
            <pc:sldMk cId="1420633719" sldId="265"/>
            <ac:spMk id="59" creationId="{866718AF-9359-4BEF-9584-028A3072A16A}"/>
          </ac:spMkLst>
        </pc:spChg>
        <pc:spChg chg="add del">
          <ac:chgData name="UMUT MURATHAN KILIÇ" userId="f58f34fa-70d5-4989-ac2f-e31b2ec39d0a" providerId="ADAL" clId="{5C99074A-BF6B-4664-B8E2-6AE96A7CAE45}" dt="2026-01-02T06:56:46.390" v="136" actId="26606"/>
          <ac:spMkLst>
            <pc:docMk/>
            <pc:sldMk cId="1420633719" sldId="265"/>
            <ac:spMk id="60" creationId="{53033F67-95C8-49C5-9DF9-F7F6764ADBE2}"/>
          </ac:spMkLst>
        </pc:spChg>
        <pc:spChg chg="add del">
          <ac:chgData name="UMUT MURATHAN KILIÇ" userId="f58f34fa-70d5-4989-ac2f-e31b2ec39d0a" providerId="ADAL" clId="{5C99074A-BF6B-4664-B8E2-6AE96A7CAE45}" dt="2026-01-02T06:57:29.163" v="145" actId="26606"/>
          <ac:spMkLst>
            <pc:docMk/>
            <pc:sldMk cId="1420633719" sldId="265"/>
            <ac:spMk id="62" creationId="{9D25F302-27C5-414F-97F8-6EA0A6C028BA}"/>
          </ac:spMkLst>
        </pc:spChg>
        <pc:spChg chg="add del">
          <ac:chgData name="UMUT MURATHAN KILIÇ" userId="f58f34fa-70d5-4989-ac2f-e31b2ec39d0a" providerId="ADAL" clId="{5C99074A-BF6B-4664-B8E2-6AE96A7CAE45}" dt="2026-01-02T06:57:29.163" v="145" actId="26606"/>
          <ac:spMkLst>
            <pc:docMk/>
            <pc:sldMk cId="1420633719" sldId="265"/>
            <ac:spMk id="63" creationId="{041C67D0-A496-4B86-BF61-263FF9EFD7F0}"/>
          </ac:spMkLst>
        </pc:spChg>
        <pc:spChg chg="add del">
          <ac:chgData name="UMUT MURATHAN KILIÇ" userId="f58f34fa-70d5-4989-ac2f-e31b2ec39d0a" providerId="ADAL" clId="{5C99074A-BF6B-4664-B8E2-6AE96A7CAE45}" dt="2026-01-02T06:57:29.163" v="145" actId="26606"/>
          <ac:spMkLst>
            <pc:docMk/>
            <pc:sldMk cId="1420633719" sldId="265"/>
            <ac:spMk id="64" creationId="{830A36F8-48C2-4842-A87B-8CE8DF4E7FD2}"/>
          </ac:spMkLst>
        </pc:spChg>
        <pc:spChg chg="add del">
          <ac:chgData name="UMUT MURATHAN KILIÇ" userId="f58f34fa-70d5-4989-ac2f-e31b2ec39d0a" providerId="ADAL" clId="{5C99074A-BF6B-4664-B8E2-6AE96A7CAE45}" dt="2026-01-02T06:57:29.163" v="145" actId="26606"/>
          <ac:spMkLst>
            <pc:docMk/>
            <pc:sldMk cId="1420633719" sldId="265"/>
            <ac:spMk id="65" creationId="{8F451A30-466B-4996-9BA5-CD6ABCC6D558}"/>
          </ac:spMkLst>
        </pc:spChg>
        <pc:spChg chg="add">
          <ac:chgData name="UMUT MURATHAN KILIÇ" userId="f58f34fa-70d5-4989-ac2f-e31b2ec39d0a" providerId="ADAL" clId="{5C99074A-BF6B-4664-B8E2-6AE96A7CAE45}" dt="2026-01-02T06:57:29.163" v="145" actId="26606"/>
          <ac:spMkLst>
            <pc:docMk/>
            <pc:sldMk cId="1420633719" sldId="265"/>
            <ac:spMk id="70" creationId="{6D22FA1E-E02A-4FC5-BBA6-577D6DA0C8C8}"/>
          </ac:spMkLst>
        </pc:spChg>
        <pc:spChg chg="add">
          <ac:chgData name="UMUT MURATHAN KILIÇ" userId="f58f34fa-70d5-4989-ac2f-e31b2ec39d0a" providerId="ADAL" clId="{5C99074A-BF6B-4664-B8E2-6AE96A7CAE45}" dt="2026-01-02T06:57:29.163" v="145" actId="26606"/>
          <ac:spMkLst>
            <pc:docMk/>
            <pc:sldMk cId="1420633719" sldId="265"/>
            <ac:spMk id="72" creationId="{05D27520-F270-4F3D-A46E-76A337B6E167}"/>
          </ac:spMkLst>
        </pc:spChg>
        <pc:grpChg chg="add del">
          <ac:chgData name="UMUT MURATHAN KILIÇ" userId="f58f34fa-70d5-4989-ac2f-e31b2ec39d0a" providerId="ADAL" clId="{5C99074A-BF6B-4664-B8E2-6AE96A7CAE45}" dt="2026-01-02T06:56:42.292" v="132" actId="26606"/>
          <ac:grpSpMkLst>
            <pc:docMk/>
            <pc:sldMk cId="1420633719" sldId="265"/>
            <ac:grpSpMk id="42" creationId="{D2BEE71A-353E-49B4-9F8D-D2E784E501D9}"/>
          </ac:grpSpMkLst>
        </pc:grpChg>
        <pc:grpChg chg="add del">
          <ac:chgData name="UMUT MURATHAN KILIÇ" userId="f58f34fa-70d5-4989-ac2f-e31b2ec39d0a" providerId="ADAL" clId="{5C99074A-BF6B-4664-B8E2-6AE96A7CAE45}" dt="2026-01-02T06:56:42.292" v="132" actId="26606"/>
          <ac:grpSpMkLst>
            <pc:docMk/>
            <pc:sldMk cId="1420633719" sldId="265"/>
            <ac:grpSpMk id="44" creationId="{43F5E015-E085-4624-B431-B42414448684}"/>
          </ac:grpSpMkLst>
        </pc:grpChg>
        <pc:picChg chg="add mod ord">
          <ac:chgData name="UMUT MURATHAN KILIÇ" userId="f58f34fa-70d5-4989-ac2f-e31b2ec39d0a" providerId="ADAL" clId="{5C99074A-BF6B-4664-B8E2-6AE96A7CAE45}" dt="2026-01-02T06:56:46.397" v="137" actId="26606"/>
          <ac:picMkLst>
            <pc:docMk/>
            <pc:sldMk cId="1420633719" sldId="265"/>
            <ac:picMk id="4" creationId="{9F1AFB4E-7384-4FEB-790E-907114F258EC}"/>
          </ac:picMkLst>
        </pc:picChg>
        <pc:picChg chg="add mod ord">
          <ac:chgData name="UMUT MURATHAN KILIÇ" userId="f58f34fa-70d5-4989-ac2f-e31b2ec39d0a" providerId="ADAL" clId="{5C99074A-BF6B-4664-B8E2-6AE96A7CAE45}" dt="2026-01-02T06:57:29.163" v="145" actId="26606"/>
          <ac:picMkLst>
            <pc:docMk/>
            <pc:sldMk cId="1420633719" sldId="265"/>
            <ac:picMk id="5" creationId="{E1A10ACB-4C30-E0A4-D94D-6754779E55F7}"/>
          </ac:picMkLst>
        </pc:picChg>
        <pc:picChg chg="add mod ord">
          <ac:chgData name="UMUT MURATHAN KILIÇ" userId="f58f34fa-70d5-4989-ac2f-e31b2ec39d0a" providerId="ADAL" clId="{5C99074A-BF6B-4664-B8E2-6AE96A7CAE45}" dt="2026-01-02T06:57:29.163" v="145" actId="26606"/>
          <ac:picMkLst>
            <pc:docMk/>
            <pc:sldMk cId="1420633719" sldId="265"/>
            <ac:picMk id="6" creationId="{265A421F-74F4-63D2-1AE1-CCF8FE40A73A}"/>
          </ac:picMkLst>
        </pc:picChg>
        <pc:picChg chg="add del">
          <ac:chgData name="UMUT MURATHAN KILIÇ" userId="f58f34fa-70d5-4989-ac2f-e31b2ec39d0a" providerId="ADAL" clId="{5C99074A-BF6B-4664-B8E2-6AE96A7CAE45}" dt="2026-01-02T06:56:34.273" v="122" actId="26606"/>
          <ac:picMkLst>
            <pc:docMk/>
            <pc:sldMk cId="1420633719" sldId="265"/>
            <ac:picMk id="15" creationId="{FCF80E2F-2954-485B-B1B5-DCB9F153FBA3}"/>
          </ac:picMkLst>
        </pc:picChg>
        <pc:picChg chg="add del">
          <ac:chgData name="UMUT MURATHAN KILIÇ" userId="f58f34fa-70d5-4989-ac2f-e31b2ec39d0a" providerId="ADAL" clId="{5C99074A-BF6B-4664-B8E2-6AE96A7CAE45}" dt="2026-01-02T06:56:38.982" v="126" actId="26606"/>
          <ac:picMkLst>
            <pc:docMk/>
            <pc:sldMk cId="1420633719" sldId="265"/>
            <ac:picMk id="28" creationId="{FCF80E2F-2954-485B-B1B5-DCB9F153FBA3}"/>
          </ac:picMkLst>
        </pc:picChg>
        <pc:picChg chg="add del">
          <ac:chgData name="UMUT MURATHAN KILIÇ" userId="f58f34fa-70d5-4989-ac2f-e31b2ec39d0a" providerId="ADAL" clId="{5C99074A-BF6B-4664-B8E2-6AE96A7CAE45}" dt="2026-01-02T06:56:46.390" v="136" actId="26606"/>
          <ac:picMkLst>
            <pc:docMk/>
            <pc:sldMk cId="1420633719" sldId="265"/>
            <ac:picMk id="58" creationId="{FCF80E2F-2954-485B-B1B5-DCB9F153FBA3}"/>
          </ac:picMkLst>
        </pc:picChg>
      </pc:sldChg>
      <pc:sldChg chg="addSp delSp modSp new mod setBg">
        <pc:chgData name="UMUT MURATHAN KILIÇ" userId="f58f34fa-70d5-4989-ac2f-e31b2ec39d0a" providerId="ADAL" clId="{5C99074A-BF6B-4664-B8E2-6AE96A7CAE45}" dt="2026-01-02T06:57:14.292" v="143" actId="26606"/>
        <pc:sldMkLst>
          <pc:docMk/>
          <pc:sldMk cId="1491330571" sldId="266"/>
        </pc:sldMkLst>
        <pc:spChg chg="mod">
          <ac:chgData name="UMUT MURATHAN KILIÇ" userId="f58f34fa-70d5-4989-ac2f-e31b2ec39d0a" providerId="ADAL" clId="{5C99074A-BF6B-4664-B8E2-6AE96A7CAE45}" dt="2026-01-02T06:57:14.292" v="143" actId="26606"/>
          <ac:spMkLst>
            <pc:docMk/>
            <pc:sldMk cId="1491330571" sldId="266"/>
            <ac:spMk id="2" creationId="{CDD49265-671D-A070-3531-3405303535EB}"/>
          </ac:spMkLst>
        </pc:spChg>
        <pc:spChg chg="mod">
          <ac:chgData name="UMUT MURATHAN KILIÇ" userId="f58f34fa-70d5-4989-ac2f-e31b2ec39d0a" providerId="ADAL" clId="{5C99074A-BF6B-4664-B8E2-6AE96A7CAE45}" dt="2026-01-02T06:57:14.292" v="143" actId="26606"/>
          <ac:spMkLst>
            <pc:docMk/>
            <pc:sldMk cId="1491330571" sldId="266"/>
            <ac:spMk id="3" creationId="{B95AE367-BEEA-5808-0AEB-E9EE9B656EF7}"/>
          </ac:spMkLst>
        </pc:spChg>
        <pc:spChg chg="add del">
          <ac:chgData name="UMUT MURATHAN KILIÇ" userId="f58f34fa-70d5-4989-ac2f-e31b2ec39d0a" providerId="ADAL" clId="{5C99074A-BF6B-4664-B8E2-6AE96A7CAE45}" dt="2026-01-02T06:57:12.994" v="140" actId="26606"/>
          <ac:spMkLst>
            <pc:docMk/>
            <pc:sldMk cId="1491330571" sldId="266"/>
            <ac:spMk id="10" creationId="{0D7B6173-1D58-48E2-83CF-37350F315F75}"/>
          </ac:spMkLst>
        </pc:spChg>
        <pc:spChg chg="add del">
          <ac:chgData name="UMUT MURATHAN KILIÇ" userId="f58f34fa-70d5-4989-ac2f-e31b2ec39d0a" providerId="ADAL" clId="{5C99074A-BF6B-4664-B8E2-6AE96A7CAE45}" dt="2026-01-02T06:57:12.994" v="140" actId="26606"/>
          <ac:spMkLst>
            <pc:docMk/>
            <pc:sldMk cId="1491330571" sldId="266"/>
            <ac:spMk id="12" creationId="{8B068B58-6F94-4AFF-A8A7-18573884D6CD}"/>
          </ac:spMkLst>
        </pc:spChg>
        <pc:spChg chg="add del">
          <ac:chgData name="UMUT MURATHAN KILIÇ" userId="f58f34fa-70d5-4989-ac2f-e31b2ec39d0a" providerId="ADAL" clId="{5C99074A-BF6B-4664-B8E2-6AE96A7CAE45}" dt="2026-01-02T06:57:12.994" v="140" actId="26606"/>
          <ac:spMkLst>
            <pc:docMk/>
            <pc:sldMk cId="1491330571" sldId="266"/>
            <ac:spMk id="16" creationId="{21BDEC81-16A7-4451-B893-C15000083B77}"/>
          </ac:spMkLst>
        </pc:spChg>
        <pc:spChg chg="add del">
          <ac:chgData name="UMUT MURATHAN KILIÇ" userId="f58f34fa-70d5-4989-ac2f-e31b2ec39d0a" providerId="ADAL" clId="{5C99074A-BF6B-4664-B8E2-6AE96A7CAE45}" dt="2026-01-02T06:57:12.994" v="140" actId="26606"/>
          <ac:spMkLst>
            <pc:docMk/>
            <pc:sldMk cId="1491330571" sldId="266"/>
            <ac:spMk id="18" creationId="{BE5B028C-7535-45E5-9D2C-32C50D0E0E43}"/>
          </ac:spMkLst>
        </pc:spChg>
        <pc:spChg chg="add del">
          <ac:chgData name="UMUT MURATHAN KILIÇ" userId="f58f34fa-70d5-4989-ac2f-e31b2ec39d0a" providerId="ADAL" clId="{5C99074A-BF6B-4664-B8E2-6AE96A7CAE45}" dt="2026-01-02T06:57:14.261" v="142" actId="26606"/>
          <ac:spMkLst>
            <pc:docMk/>
            <pc:sldMk cId="1491330571" sldId="266"/>
            <ac:spMk id="20" creationId="{0D7B6173-1D58-48E2-83CF-37350F315F75}"/>
          </ac:spMkLst>
        </pc:spChg>
        <pc:spChg chg="add del">
          <ac:chgData name="UMUT MURATHAN KILIÇ" userId="f58f34fa-70d5-4989-ac2f-e31b2ec39d0a" providerId="ADAL" clId="{5C99074A-BF6B-4664-B8E2-6AE96A7CAE45}" dt="2026-01-02T06:57:14.261" v="142" actId="26606"/>
          <ac:spMkLst>
            <pc:docMk/>
            <pc:sldMk cId="1491330571" sldId="266"/>
            <ac:spMk id="21" creationId="{8B068B58-6F94-4AFF-A8A7-18573884D6CD}"/>
          </ac:spMkLst>
        </pc:spChg>
        <pc:spChg chg="add del">
          <ac:chgData name="UMUT MURATHAN KILIÇ" userId="f58f34fa-70d5-4989-ac2f-e31b2ec39d0a" providerId="ADAL" clId="{5C99074A-BF6B-4664-B8E2-6AE96A7CAE45}" dt="2026-01-02T06:57:14.261" v="142" actId="26606"/>
          <ac:spMkLst>
            <pc:docMk/>
            <pc:sldMk cId="1491330571" sldId="266"/>
            <ac:spMk id="23" creationId="{21BDEC81-16A7-4451-B893-C15000083B77}"/>
          </ac:spMkLst>
        </pc:spChg>
        <pc:spChg chg="add del">
          <ac:chgData name="UMUT MURATHAN KILIÇ" userId="f58f34fa-70d5-4989-ac2f-e31b2ec39d0a" providerId="ADAL" clId="{5C99074A-BF6B-4664-B8E2-6AE96A7CAE45}" dt="2026-01-02T06:57:14.261" v="142" actId="26606"/>
          <ac:spMkLst>
            <pc:docMk/>
            <pc:sldMk cId="1491330571" sldId="266"/>
            <ac:spMk id="24" creationId="{BE5B028C-7535-45E5-9D2C-32C50D0E0E43}"/>
          </ac:spMkLst>
        </pc:spChg>
        <pc:spChg chg="add">
          <ac:chgData name="UMUT MURATHAN KILIÇ" userId="f58f34fa-70d5-4989-ac2f-e31b2ec39d0a" providerId="ADAL" clId="{5C99074A-BF6B-4664-B8E2-6AE96A7CAE45}" dt="2026-01-02T06:57:14.292" v="143" actId="26606"/>
          <ac:spMkLst>
            <pc:docMk/>
            <pc:sldMk cId="1491330571" sldId="266"/>
            <ac:spMk id="26" creationId="{0D7B6173-1D58-48E2-83CF-37350F315F75}"/>
          </ac:spMkLst>
        </pc:spChg>
        <pc:spChg chg="add">
          <ac:chgData name="UMUT MURATHAN KILIÇ" userId="f58f34fa-70d5-4989-ac2f-e31b2ec39d0a" providerId="ADAL" clId="{5C99074A-BF6B-4664-B8E2-6AE96A7CAE45}" dt="2026-01-02T06:57:14.292" v="143" actId="26606"/>
          <ac:spMkLst>
            <pc:docMk/>
            <pc:sldMk cId="1491330571" sldId="266"/>
            <ac:spMk id="27" creationId="{8B068B58-6F94-4AFF-A8A7-18573884D6CD}"/>
          </ac:spMkLst>
        </pc:spChg>
        <pc:spChg chg="add">
          <ac:chgData name="UMUT MURATHAN KILIÇ" userId="f58f34fa-70d5-4989-ac2f-e31b2ec39d0a" providerId="ADAL" clId="{5C99074A-BF6B-4664-B8E2-6AE96A7CAE45}" dt="2026-01-02T06:57:14.292" v="143" actId="26606"/>
          <ac:spMkLst>
            <pc:docMk/>
            <pc:sldMk cId="1491330571" sldId="266"/>
            <ac:spMk id="29" creationId="{21BDEC81-16A7-4451-B893-C15000083B77}"/>
          </ac:spMkLst>
        </pc:spChg>
        <pc:spChg chg="add">
          <ac:chgData name="UMUT MURATHAN KILIÇ" userId="f58f34fa-70d5-4989-ac2f-e31b2ec39d0a" providerId="ADAL" clId="{5C99074A-BF6B-4664-B8E2-6AE96A7CAE45}" dt="2026-01-02T06:57:14.292" v="143" actId="26606"/>
          <ac:spMkLst>
            <pc:docMk/>
            <pc:sldMk cId="1491330571" sldId="266"/>
            <ac:spMk id="30" creationId="{BE5B028C-7535-45E5-9D2C-32C50D0E0E43}"/>
          </ac:spMkLst>
        </pc:spChg>
        <pc:picChg chg="add mod ord">
          <ac:chgData name="UMUT MURATHAN KILIÇ" userId="f58f34fa-70d5-4989-ac2f-e31b2ec39d0a" providerId="ADAL" clId="{5C99074A-BF6B-4664-B8E2-6AE96A7CAE45}" dt="2026-01-02T06:57:14.292" v="143" actId="26606"/>
          <ac:picMkLst>
            <pc:docMk/>
            <pc:sldMk cId="1491330571" sldId="266"/>
            <ac:picMk id="4" creationId="{4F579B67-616F-F90A-AF49-E04ED958A146}"/>
          </ac:picMkLst>
        </pc:picChg>
        <pc:picChg chg="add mod">
          <ac:chgData name="UMUT MURATHAN KILIÇ" userId="f58f34fa-70d5-4989-ac2f-e31b2ec39d0a" providerId="ADAL" clId="{5C99074A-BF6B-4664-B8E2-6AE96A7CAE45}" dt="2026-01-02T06:57:14.292" v="143" actId="26606"/>
          <ac:picMkLst>
            <pc:docMk/>
            <pc:sldMk cId="1491330571" sldId="266"/>
            <ac:picMk id="5" creationId="{E08AF639-6A37-55FD-553D-8E5D85EDED23}"/>
          </ac:picMkLst>
        </pc:picChg>
        <pc:picChg chg="add del">
          <ac:chgData name="UMUT MURATHAN KILIÇ" userId="f58f34fa-70d5-4989-ac2f-e31b2ec39d0a" providerId="ADAL" clId="{5C99074A-BF6B-4664-B8E2-6AE96A7CAE45}" dt="2026-01-02T06:57:12.994" v="140" actId="26606"/>
          <ac:picMkLst>
            <pc:docMk/>
            <pc:sldMk cId="1491330571" sldId="266"/>
            <ac:picMk id="14" creationId="{B0DAC8FB-A162-44E3-A606-C855A03A5B09}"/>
          </ac:picMkLst>
        </pc:picChg>
        <pc:picChg chg="add del">
          <ac:chgData name="UMUT MURATHAN KILIÇ" userId="f58f34fa-70d5-4989-ac2f-e31b2ec39d0a" providerId="ADAL" clId="{5C99074A-BF6B-4664-B8E2-6AE96A7CAE45}" dt="2026-01-02T06:57:14.261" v="142" actId="26606"/>
          <ac:picMkLst>
            <pc:docMk/>
            <pc:sldMk cId="1491330571" sldId="266"/>
            <ac:picMk id="22" creationId="{B0DAC8FB-A162-44E3-A606-C855A03A5B09}"/>
          </ac:picMkLst>
        </pc:picChg>
        <pc:picChg chg="add">
          <ac:chgData name="UMUT MURATHAN KILIÇ" userId="f58f34fa-70d5-4989-ac2f-e31b2ec39d0a" providerId="ADAL" clId="{5C99074A-BF6B-4664-B8E2-6AE96A7CAE45}" dt="2026-01-02T06:57:14.292" v="143" actId="26606"/>
          <ac:picMkLst>
            <pc:docMk/>
            <pc:sldMk cId="1491330571" sldId="266"/>
            <ac:picMk id="28" creationId="{B0DAC8FB-A162-44E3-A606-C855A03A5B09}"/>
          </ac:picMkLst>
        </pc:picChg>
      </pc:sldChg>
      <pc:sldChg chg="addSp modSp new mod setBg">
        <pc:chgData name="UMUT MURATHAN KILIÇ" userId="f58f34fa-70d5-4989-ac2f-e31b2ec39d0a" providerId="ADAL" clId="{5C99074A-BF6B-4664-B8E2-6AE96A7CAE45}" dt="2026-01-02T06:57:22.049" v="144" actId="26606"/>
        <pc:sldMkLst>
          <pc:docMk/>
          <pc:sldMk cId="1184137247" sldId="267"/>
        </pc:sldMkLst>
        <pc:spChg chg="mod">
          <ac:chgData name="UMUT MURATHAN KILIÇ" userId="f58f34fa-70d5-4989-ac2f-e31b2ec39d0a" providerId="ADAL" clId="{5C99074A-BF6B-4664-B8E2-6AE96A7CAE45}" dt="2026-01-02T06:57:22.049" v="144" actId="26606"/>
          <ac:spMkLst>
            <pc:docMk/>
            <pc:sldMk cId="1184137247" sldId="267"/>
            <ac:spMk id="2" creationId="{856F5DA2-3C18-C98C-9A47-17840269F8AC}"/>
          </ac:spMkLst>
        </pc:spChg>
        <pc:spChg chg="mod">
          <ac:chgData name="UMUT MURATHAN KILIÇ" userId="f58f34fa-70d5-4989-ac2f-e31b2ec39d0a" providerId="ADAL" clId="{5C99074A-BF6B-4664-B8E2-6AE96A7CAE45}" dt="2026-01-02T06:57:22.049" v="144" actId="26606"/>
          <ac:spMkLst>
            <pc:docMk/>
            <pc:sldMk cId="1184137247" sldId="267"/>
            <ac:spMk id="3" creationId="{187E82E6-4CFB-2D1F-08B4-87CCAB928E5B}"/>
          </ac:spMkLst>
        </pc:spChg>
        <pc:spChg chg="add">
          <ac:chgData name="UMUT MURATHAN KILIÇ" userId="f58f34fa-70d5-4989-ac2f-e31b2ec39d0a" providerId="ADAL" clId="{5C99074A-BF6B-4664-B8E2-6AE96A7CAE45}" dt="2026-01-02T06:57:22.049" v="144" actId="26606"/>
          <ac:spMkLst>
            <pc:docMk/>
            <pc:sldMk cId="1184137247" sldId="267"/>
            <ac:spMk id="8" creationId="{5C8908E2-EE49-44D2-9428-A28D2312A8D5}"/>
          </ac:spMkLst>
        </pc:spChg>
        <pc:spChg chg="add">
          <ac:chgData name="UMUT MURATHAN KILIÇ" userId="f58f34fa-70d5-4989-ac2f-e31b2ec39d0a" providerId="ADAL" clId="{5C99074A-BF6B-4664-B8E2-6AE96A7CAE45}" dt="2026-01-02T06:57:22.049" v="144" actId="26606"/>
          <ac:spMkLst>
            <pc:docMk/>
            <pc:sldMk cId="1184137247" sldId="267"/>
            <ac:spMk id="14" creationId="{BD92035A-AA2F-4CD8-A556-1CE8BDEC75BD}"/>
          </ac:spMkLst>
        </pc:spChg>
        <pc:spChg chg="add">
          <ac:chgData name="UMUT MURATHAN KILIÇ" userId="f58f34fa-70d5-4989-ac2f-e31b2ec39d0a" providerId="ADAL" clId="{5C99074A-BF6B-4664-B8E2-6AE96A7CAE45}" dt="2026-01-02T06:57:22.049" v="144" actId="26606"/>
          <ac:spMkLst>
            <pc:docMk/>
            <pc:sldMk cId="1184137247" sldId="267"/>
            <ac:spMk id="16" creationId="{ED888B23-07FA-482A-96DF-47E31AF1A603}"/>
          </ac:spMkLst>
        </pc:spChg>
        <pc:grpChg chg="add">
          <ac:chgData name="UMUT MURATHAN KILIÇ" userId="f58f34fa-70d5-4989-ac2f-e31b2ec39d0a" providerId="ADAL" clId="{5C99074A-BF6B-4664-B8E2-6AE96A7CAE45}" dt="2026-01-02T06:57:22.049" v="144" actId="26606"/>
          <ac:grpSpMkLst>
            <pc:docMk/>
            <pc:sldMk cId="1184137247" sldId="267"/>
            <ac:grpSpMk id="10" creationId="{5D1A9D8B-3117-4D9D-BDA4-DD81895098B0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2469938-9607-19A2-A5BD-7A6E8633CC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25891C3-10A2-B51D-BDA4-7F7B410A8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ED525DE-5D0D-E8DD-256D-E1993832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690329D-F54C-1C4B-A8AB-92F131B5B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65505F4-F519-6F77-855F-5CEF9D46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08677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C0A336E-21A6-0174-AC18-F2E9465B0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90FF7447-7861-244D-525A-D27580E535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EA4307C-7244-51EE-CFA9-7FE5073F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977D630-1A8D-3B29-7886-AA9C40E44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02249DE-4401-615F-1177-2E746DA66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48936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D0FBA087-D005-2BA3-0508-0493E5A3B3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73699B6A-B785-80D2-4F93-B0AA17ACB2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AC345C4-773E-BC00-4B48-6A2765EA9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F9C7465-A1BE-E189-7342-B4D3B2599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67A1A64-6E5C-087D-557C-DA231BC89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1298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E87CF85-C21B-B945-9AAF-EE86E0ACF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A4DA0A7-D7FF-3CB6-AFC6-6404BF4CE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FB74AB4-F2DA-59C8-6AF2-B96661208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1C57932-5A81-64F2-DBC5-9EBB3CB6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AAC95CB-64B5-A49D-DD04-FD1601E3D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7638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342A9E6-5B70-96DB-95ED-460DEB3E8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82AF7757-06E4-79AD-07D6-A9113CC32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A06A1CE-DFDC-6350-1AD5-0B9F7DBCF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B61D48F-C99D-B59B-B083-A98966163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B757F63-FFC6-EBE9-7587-F92505921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76729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A747474-E782-ABCA-0A5C-FE9899495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6A2C80F-2198-A360-90AE-9934BA9678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95365050-8D39-C903-A4FD-A118C19833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6299FC72-75AA-0455-49CE-73A9D6840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29A46A3-2E84-0BA8-65F0-9371FAA91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7BD86687-BD21-CB0E-82FF-86CD3EB83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89162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6149E27-2851-656E-403B-50321709C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BDEBED1-AB77-5CF5-BDE9-60DB6E02A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417D4B30-9181-18C6-8E3D-095F8DFFC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6CE5FEAD-10FE-962A-3B3D-50AEAEBBF4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7A55354B-203D-A5C8-803B-6B5E24CBBC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A2AF51F9-6EF9-F822-8FE0-6FC8F1F09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679EB76A-EFF5-5F5F-35E2-99B8D5458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88B14A97-91D5-19CF-65C5-28DD7FE88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95473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3654EF1-B15B-304A-A77C-2BDCB5D62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72E32B94-9CA4-9AE0-0AE5-6F82D9E96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AC34D477-38FC-CC67-198E-8AA04838C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1DA4404A-DB6D-8948-F177-6DA04D814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89869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41F41C24-8A93-9E74-18DE-DF33A6BBC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74B17D47-238A-B2C2-680A-0C7ACCDFE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158C5BF7-EB4B-91E5-0848-C82EAAC5E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49624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0D52F06-43FC-C47C-FB76-D98910E2B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84AD886-B569-3A3F-0CC9-2213BD04D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DE7E99C8-A1AE-1FA1-75F8-78C705DFDC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B78EABF8-5919-C3AD-61A9-3A22A899C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2E1FA7F-7BF9-F0D9-C1C7-35727CA4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0606980-8B8A-2F9E-CA2A-9F09DCD9F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97556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FE7266D-31D7-16AC-9579-B676431CD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968B33E2-DE9B-78F6-473F-EA3FC18349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F2CE30F2-18AE-8AAC-0A0C-3CFF03DE6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ACCB21B7-A29C-6A98-9DA3-C829F4AEF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CF78599-43DC-72AB-2588-90973BA7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0CE8197F-C81B-13D7-4C50-9CB465572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47627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C0A4CE3E-43D7-4560-B458-9B2E23EC6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E8BC587-3548-DED3-891A-8A764D25A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B307CBD-B29D-59D6-55CE-DBC73CE128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234E1B-D8B7-D241-8756-46DF5AD960F1}" type="datetimeFigureOut">
              <a:rPr lang="tr-TR" smtClean="0"/>
              <a:t>2.01.2026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3D0D38E-EB35-7445-EC06-DB62A99B47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EB62C97-DCA5-D65B-D97E-34BA52B01C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66A899-6762-EB4A-B4B8-6BCA6444D8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96899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20E94CB-ADD1-18B3-9668-CE8148B329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676400"/>
            <a:ext cx="381000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Smart Home Energy Consumption Prediction Using Machine Learning</a:t>
            </a:r>
            <a:b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F6194EE-03D5-4BEE-8430-C115FEE8F6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81604" y="1676400"/>
            <a:ext cx="5638796" cy="35052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Time Series Analysis and Cloud Deployment on AWS EC2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alpha val="55000"/>
                </a:schemeClr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459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6D22FA1E-E02A-4FC5-BBA6-577D6DA0C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2" name="Freeform: Shape 71">
            <a:extLst>
              <a:ext uri="{FF2B5EF4-FFF2-40B4-BE49-F238E27FC236}">
                <a16:creationId xmlns:a16="http://schemas.microsoft.com/office/drawing/2014/main" id="{05D27520-F270-4F3D-A46E-76A337B6E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315529 w 12192000"/>
              <a:gd name="connsiteY0" fmla="*/ 4323896 h 6858000"/>
              <a:gd name="connsiteX1" fmla="*/ 6295588 w 12192000"/>
              <a:gd name="connsiteY1" fmla="*/ 4367579 h 6858000"/>
              <a:gd name="connsiteX2" fmla="*/ 6219229 w 12192000"/>
              <a:gd name="connsiteY2" fmla="*/ 4436818 h 6858000"/>
              <a:gd name="connsiteX3" fmla="*/ 6065687 w 12192000"/>
              <a:gd name="connsiteY3" fmla="*/ 4637204 h 6858000"/>
              <a:gd name="connsiteX4" fmla="*/ 5727387 w 12192000"/>
              <a:gd name="connsiteY4" fmla="*/ 5460076 h 6858000"/>
              <a:gd name="connsiteX5" fmla="*/ 5620972 w 12192000"/>
              <a:gd name="connsiteY5" fmla="*/ 5725836 h 6858000"/>
              <a:gd name="connsiteX6" fmla="*/ 5707795 w 12192000"/>
              <a:gd name="connsiteY6" fmla="*/ 5790089 h 6858000"/>
              <a:gd name="connsiteX7" fmla="*/ 5554627 w 12192000"/>
              <a:gd name="connsiteY7" fmla="*/ 6078873 h 6858000"/>
              <a:gd name="connsiteX8" fmla="*/ 5373489 w 12192000"/>
              <a:gd name="connsiteY8" fmla="*/ 6402408 h 6858000"/>
              <a:gd name="connsiteX9" fmla="*/ 5099999 w 12192000"/>
              <a:gd name="connsiteY9" fmla="*/ 6827527 h 6858000"/>
              <a:gd name="connsiteX10" fmla="*/ 5078133 w 12192000"/>
              <a:gd name="connsiteY10" fmla="*/ 6857998 h 6858000"/>
              <a:gd name="connsiteX11" fmla="*/ 9179960 w 12192000"/>
              <a:gd name="connsiteY11" fmla="*/ 6857998 h 6858000"/>
              <a:gd name="connsiteX12" fmla="*/ 9179960 w 12192000"/>
              <a:gd name="connsiteY12" fmla="*/ 4323896 h 6858000"/>
              <a:gd name="connsiteX13" fmla="*/ 0 w 12192000"/>
              <a:gd name="connsiteY13" fmla="*/ 0 h 6858000"/>
              <a:gd name="connsiteX14" fmla="*/ 5872711 w 12192000"/>
              <a:gd name="connsiteY14" fmla="*/ 0 h 6858000"/>
              <a:gd name="connsiteX15" fmla="*/ 5885421 w 12192000"/>
              <a:gd name="connsiteY15" fmla="*/ 20207 h 6858000"/>
              <a:gd name="connsiteX16" fmla="*/ 5925300 w 12192000"/>
              <a:gd name="connsiteY16" fmla="*/ 48911 h 6858000"/>
              <a:gd name="connsiteX17" fmla="*/ 5940039 w 12192000"/>
              <a:gd name="connsiteY17" fmla="*/ 101212 h 6858000"/>
              <a:gd name="connsiteX18" fmla="*/ 5969942 w 12192000"/>
              <a:gd name="connsiteY18" fmla="*/ 311282 h 6858000"/>
              <a:gd name="connsiteX19" fmla="*/ 5961238 w 12192000"/>
              <a:gd name="connsiteY19" fmla="*/ 357643 h 6858000"/>
              <a:gd name="connsiteX20" fmla="*/ 5917195 w 12192000"/>
              <a:gd name="connsiteY20" fmla="*/ 420369 h 6858000"/>
              <a:gd name="connsiteX21" fmla="*/ 5882753 w 12192000"/>
              <a:gd name="connsiteY21" fmla="*/ 556832 h 6858000"/>
              <a:gd name="connsiteX22" fmla="*/ 5814490 w 12192000"/>
              <a:gd name="connsiteY22" fmla="*/ 757416 h 6858000"/>
              <a:gd name="connsiteX23" fmla="*/ 5780064 w 12192000"/>
              <a:gd name="connsiteY23" fmla="*/ 817804 h 6858000"/>
              <a:gd name="connsiteX24" fmla="*/ 5808232 w 12192000"/>
              <a:gd name="connsiteY24" fmla="*/ 850533 h 6858000"/>
              <a:gd name="connsiteX25" fmla="*/ 5906473 w 12192000"/>
              <a:gd name="connsiteY25" fmla="*/ 1076571 h 6858000"/>
              <a:gd name="connsiteX26" fmla="*/ 5778623 w 12192000"/>
              <a:gd name="connsiteY26" fmla="*/ 1369280 h 6858000"/>
              <a:gd name="connsiteX27" fmla="*/ 5710841 w 12192000"/>
              <a:gd name="connsiteY27" fmla="*/ 1462628 h 6858000"/>
              <a:gd name="connsiteX28" fmla="*/ 5846774 w 12192000"/>
              <a:gd name="connsiteY28" fmla="*/ 1455933 h 6858000"/>
              <a:gd name="connsiteX29" fmla="*/ 5897329 w 12192000"/>
              <a:gd name="connsiteY29" fmla="*/ 1553073 h 6858000"/>
              <a:gd name="connsiteX30" fmla="*/ 5919735 w 12192000"/>
              <a:gd name="connsiteY30" fmla="*/ 1602736 h 6858000"/>
              <a:gd name="connsiteX31" fmla="*/ 6057874 w 12192000"/>
              <a:gd name="connsiteY31" fmla="*/ 1910648 h 6858000"/>
              <a:gd name="connsiteX32" fmla="*/ 6039719 w 12192000"/>
              <a:gd name="connsiteY32" fmla="*/ 2010547 h 6858000"/>
              <a:gd name="connsiteX33" fmla="*/ 5841713 w 12192000"/>
              <a:gd name="connsiteY33" fmla="*/ 2520599 h 6858000"/>
              <a:gd name="connsiteX34" fmla="*/ 6071734 w 12192000"/>
              <a:gd name="connsiteY34" fmla="*/ 2593468 h 6858000"/>
              <a:gd name="connsiteX35" fmla="*/ 6092050 w 12192000"/>
              <a:gd name="connsiteY35" fmla="*/ 2806646 h 6858000"/>
              <a:gd name="connsiteX36" fmla="*/ 6215122 w 12192000"/>
              <a:gd name="connsiteY36" fmla="*/ 3021197 h 6858000"/>
              <a:gd name="connsiteX37" fmla="*/ 6338100 w 12192000"/>
              <a:gd name="connsiteY37" fmla="*/ 3178087 h 6858000"/>
              <a:gd name="connsiteX38" fmla="*/ 6343927 w 12192000"/>
              <a:gd name="connsiteY38" fmla="*/ 3194685 h 6858000"/>
              <a:gd name="connsiteX39" fmla="*/ 6343850 w 12192000"/>
              <a:gd name="connsiteY39" fmla="*/ 3201174 h 6858000"/>
              <a:gd name="connsiteX40" fmla="*/ 6366375 w 12192000"/>
              <a:gd name="connsiteY40" fmla="*/ 3271251 h 6858000"/>
              <a:gd name="connsiteX41" fmla="*/ 6369430 w 12192000"/>
              <a:gd name="connsiteY41" fmla="*/ 3276240 h 6858000"/>
              <a:gd name="connsiteX42" fmla="*/ 6392405 w 12192000"/>
              <a:gd name="connsiteY42" fmla="*/ 3360437 h 6858000"/>
              <a:gd name="connsiteX43" fmla="*/ 6397993 w 12192000"/>
              <a:gd name="connsiteY43" fmla="*/ 3390203 h 6858000"/>
              <a:gd name="connsiteX44" fmla="*/ 6394652 w 12192000"/>
              <a:gd name="connsiteY44" fmla="*/ 3402205 h 6858000"/>
              <a:gd name="connsiteX45" fmla="*/ 6366662 w 12192000"/>
              <a:gd name="connsiteY45" fmla="*/ 3442044 h 6858000"/>
              <a:gd name="connsiteX46" fmla="*/ 6320915 w 12192000"/>
              <a:gd name="connsiteY46" fmla="*/ 3701547 h 6858000"/>
              <a:gd name="connsiteX47" fmla="*/ 6364618 w 12192000"/>
              <a:gd name="connsiteY47" fmla="*/ 3743844 h 6858000"/>
              <a:gd name="connsiteX48" fmla="*/ 6370409 w 12192000"/>
              <a:gd name="connsiteY48" fmla="*/ 3754454 h 6858000"/>
              <a:gd name="connsiteX49" fmla="*/ 6373773 w 12192000"/>
              <a:gd name="connsiteY49" fmla="*/ 3768237 h 6858000"/>
              <a:gd name="connsiteX50" fmla="*/ 6375298 w 12192000"/>
              <a:gd name="connsiteY50" fmla="*/ 3796540 h 6858000"/>
              <a:gd name="connsiteX51" fmla="*/ 6253487 w 12192000"/>
              <a:gd name="connsiteY51" fmla="*/ 3856948 h 6858000"/>
              <a:gd name="connsiteX52" fmla="*/ 6385416 w 12192000"/>
              <a:gd name="connsiteY52" fmla="*/ 4014409 h 6858000"/>
              <a:gd name="connsiteX53" fmla="*/ 6374795 w 12192000"/>
              <a:gd name="connsiteY53" fmla="*/ 4038554 h 6858000"/>
              <a:gd name="connsiteX54" fmla="*/ 6351015 w 12192000"/>
              <a:gd name="connsiteY54" fmla="*/ 4150489 h 6858000"/>
              <a:gd name="connsiteX55" fmla="*/ 6340821 w 12192000"/>
              <a:gd name="connsiteY55" fmla="*/ 4212706 h 6858000"/>
              <a:gd name="connsiteX56" fmla="*/ 12191999 w 12192000"/>
              <a:gd name="connsiteY56" fmla="*/ 4212706 h 6858000"/>
              <a:gd name="connsiteX57" fmla="*/ 12191999 w 12192000"/>
              <a:gd name="connsiteY57" fmla="*/ 0 h 6858000"/>
              <a:gd name="connsiteX58" fmla="*/ 12192000 w 12192000"/>
              <a:gd name="connsiteY58" fmla="*/ 0 h 6858000"/>
              <a:gd name="connsiteX59" fmla="*/ 12192000 w 12192000"/>
              <a:gd name="connsiteY59" fmla="*/ 6858000 h 6858000"/>
              <a:gd name="connsiteX60" fmla="*/ 12191999 w 12192000"/>
              <a:gd name="connsiteY60" fmla="*/ 6858000 h 6858000"/>
              <a:gd name="connsiteX61" fmla="*/ 12191999 w 12192000"/>
              <a:gd name="connsiteY61" fmla="*/ 4323902 h 6858000"/>
              <a:gd name="connsiteX62" fmla="*/ 9307672 w 12192000"/>
              <a:gd name="connsiteY62" fmla="*/ 4323902 h 6858000"/>
              <a:gd name="connsiteX63" fmla="*/ 9307672 w 12192000"/>
              <a:gd name="connsiteY63" fmla="*/ 6858000 h 6858000"/>
              <a:gd name="connsiteX64" fmla="*/ 0 w 12192000"/>
              <a:gd name="connsiteY6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12192000" h="6858000">
                <a:moveTo>
                  <a:pt x="6315529" y="4323896"/>
                </a:moveTo>
                <a:lnTo>
                  <a:pt x="6295588" y="4367579"/>
                </a:lnTo>
                <a:cubicBezTo>
                  <a:pt x="6278024" y="4397022"/>
                  <a:pt x="6253813" y="4421099"/>
                  <a:pt x="6219229" y="4436818"/>
                </a:cubicBezTo>
                <a:cubicBezTo>
                  <a:pt x="6148079" y="4469666"/>
                  <a:pt x="6116436" y="4572066"/>
                  <a:pt x="6065687" y="4637204"/>
                </a:cubicBezTo>
                <a:cubicBezTo>
                  <a:pt x="5888713" y="4862696"/>
                  <a:pt x="5773979" y="5125824"/>
                  <a:pt x="5727387" y="5460076"/>
                </a:cubicBezTo>
                <a:cubicBezTo>
                  <a:pt x="5714326" y="5552523"/>
                  <a:pt x="5656974" y="5638673"/>
                  <a:pt x="5620972" y="5725836"/>
                </a:cubicBezTo>
                <a:cubicBezTo>
                  <a:pt x="5641553" y="5779043"/>
                  <a:pt x="5738619" y="5631221"/>
                  <a:pt x="5707795" y="5790089"/>
                </a:cubicBezTo>
                <a:cubicBezTo>
                  <a:pt x="5684453" y="5909876"/>
                  <a:pt x="5617437" y="5996827"/>
                  <a:pt x="5554627" y="6078873"/>
                </a:cubicBezTo>
                <a:cubicBezTo>
                  <a:pt x="5482491" y="6172498"/>
                  <a:pt x="5402203" y="6253366"/>
                  <a:pt x="5373489" y="6402408"/>
                </a:cubicBezTo>
                <a:cubicBezTo>
                  <a:pt x="5371924" y="6410357"/>
                  <a:pt x="5276557" y="6577417"/>
                  <a:pt x="5099999" y="6827527"/>
                </a:cubicBezTo>
                <a:lnTo>
                  <a:pt x="5078133" y="6857998"/>
                </a:lnTo>
                <a:lnTo>
                  <a:pt x="9179960" y="6857998"/>
                </a:lnTo>
                <a:lnTo>
                  <a:pt x="9179960" y="4323896"/>
                </a:lnTo>
                <a:close/>
                <a:moveTo>
                  <a:pt x="0" y="0"/>
                </a:moveTo>
                <a:lnTo>
                  <a:pt x="5872711" y="0"/>
                </a:lnTo>
                <a:lnTo>
                  <a:pt x="5885421" y="20207"/>
                </a:lnTo>
                <a:cubicBezTo>
                  <a:pt x="5896481" y="32882"/>
                  <a:pt x="5909484" y="42864"/>
                  <a:pt x="5925300" y="48911"/>
                </a:cubicBezTo>
                <a:cubicBezTo>
                  <a:pt x="5940498" y="54526"/>
                  <a:pt x="5945509" y="75042"/>
                  <a:pt x="5940039" y="101212"/>
                </a:cubicBezTo>
                <a:cubicBezTo>
                  <a:pt x="5921950" y="187894"/>
                  <a:pt x="5936667" y="254951"/>
                  <a:pt x="5969942" y="311282"/>
                </a:cubicBezTo>
                <a:cubicBezTo>
                  <a:pt x="5981709" y="330926"/>
                  <a:pt x="5977292" y="344422"/>
                  <a:pt x="5961238" y="357643"/>
                </a:cubicBezTo>
                <a:cubicBezTo>
                  <a:pt x="5942802" y="372223"/>
                  <a:pt x="5928461" y="393565"/>
                  <a:pt x="5917195" y="420369"/>
                </a:cubicBezTo>
                <a:cubicBezTo>
                  <a:pt x="5898701" y="463685"/>
                  <a:pt x="5889992" y="510050"/>
                  <a:pt x="5882753" y="556832"/>
                </a:cubicBezTo>
                <a:cubicBezTo>
                  <a:pt x="5871511" y="630206"/>
                  <a:pt x="5858246" y="700969"/>
                  <a:pt x="5814490" y="757416"/>
                </a:cubicBezTo>
                <a:cubicBezTo>
                  <a:pt x="5801465" y="774559"/>
                  <a:pt x="5791019" y="796511"/>
                  <a:pt x="5780064" y="817804"/>
                </a:cubicBezTo>
                <a:cubicBezTo>
                  <a:pt x="5783558" y="836359"/>
                  <a:pt x="5792196" y="849005"/>
                  <a:pt x="5808232" y="850533"/>
                </a:cubicBezTo>
                <a:cubicBezTo>
                  <a:pt x="5910296" y="860624"/>
                  <a:pt x="5905771" y="962632"/>
                  <a:pt x="5906473" y="1076571"/>
                </a:cubicBezTo>
                <a:cubicBezTo>
                  <a:pt x="5907545" y="1217584"/>
                  <a:pt x="5849973" y="1296799"/>
                  <a:pt x="5778623" y="1369280"/>
                </a:cubicBezTo>
                <a:cubicBezTo>
                  <a:pt x="5754207" y="1393852"/>
                  <a:pt x="5718605" y="1401742"/>
                  <a:pt x="5710841" y="1462628"/>
                </a:cubicBezTo>
                <a:cubicBezTo>
                  <a:pt x="5753463" y="1508141"/>
                  <a:pt x="5802053" y="1451295"/>
                  <a:pt x="5846774" y="1455933"/>
                </a:cubicBezTo>
                <a:cubicBezTo>
                  <a:pt x="5883727" y="1460129"/>
                  <a:pt x="5943609" y="1438568"/>
                  <a:pt x="5897329" y="1553073"/>
                </a:cubicBezTo>
                <a:cubicBezTo>
                  <a:pt x="5883856" y="1586627"/>
                  <a:pt x="5901366" y="1604100"/>
                  <a:pt x="5919735" y="1602736"/>
                </a:cubicBezTo>
                <a:cubicBezTo>
                  <a:pt x="6068526" y="1589022"/>
                  <a:pt x="6006837" y="1813624"/>
                  <a:pt x="6057874" y="1910648"/>
                </a:cubicBezTo>
                <a:cubicBezTo>
                  <a:pt x="6072264" y="1936644"/>
                  <a:pt x="6059978" y="1992417"/>
                  <a:pt x="6039719" y="2010547"/>
                </a:cubicBezTo>
                <a:cubicBezTo>
                  <a:pt x="5911143" y="2127229"/>
                  <a:pt x="5899692" y="2331836"/>
                  <a:pt x="5841713" y="2520599"/>
                </a:cubicBezTo>
                <a:cubicBezTo>
                  <a:pt x="5912636" y="2572423"/>
                  <a:pt x="5995799" y="2566926"/>
                  <a:pt x="6071734" y="2593468"/>
                </a:cubicBezTo>
                <a:cubicBezTo>
                  <a:pt x="6150607" y="2620843"/>
                  <a:pt x="6151703" y="2655507"/>
                  <a:pt x="6092050" y="2806646"/>
                </a:cubicBezTo>
                <a:cubicBezTo>
                  <a:pt x="6259331" y="2795420"/>
                  <a:pt x="6259331" y="2795420"/>
                  <a:pt x="6215122" y="3021197"/>
                </a:cubicBezTo>
                <a:cubicBezTo>
                  <a:pt x="6259035" y="3016573"/>
                  <a:pt x="6302431" y="3085300"/>
                  <a:pt x="6338100" y="3178087"/>
                </a:cubicBezTo>
                <a:lnTo>
                  <a:pt x="6343927" y="3194685"/>
                </a:lnTo>
                <a:lnTo>
                  <a:pt x="6343850" y="3201174"/>
                </a:lnTo>
                <a:cubicBezTo>
                  <a:pt x="6346866" y="3232770"/>
                  <a:pt x="6355995" y="3253323"/>
                  <a:pt x="6366375" y="3271251"/>
                </a:cubicBezTo>
                <a:lnTo>
                  <a:pt x="6369430" y="3276240"/>
                </a:lnTo>
                <a:lnTo>
                  <a:pt x="6392405" y="3360437"/>
                </a:lnTo>
                <a:lnTo>
                  <a:pt x="6397993" y="3390203"/>
                </a:lnTo>
                <a:lnTo>
                  <a:pt x="6394652" y="3402205"/>
                </a:lnTo>
                <a:cubicBezTo>
                  <a:pt x="6388505" y="3414621"/>
                  <a:pt x="6379344" y="3427747"/>
                  <a:pt x="6366662" y="3442044"/>
                </a:cubicBezTo>
                <a:cubicBezTo>
                  <a:pt x="6239481" y="3584662"/>
                  <a:pt x="6224938" y="3605480"/>
                  <a:pt x="6320915" y="3701547"/>
                </a:cubicBezTo>
                <a:lnTo>
                  <a:pt x="6364618" y="3743844"/>
                </a:lnTo>
                <a:lnTo>
                  <a:pt x="6370409" y="3754454"/>
                </a:lnTo>
                <a:lnTo>
                  <a:pt x="6373773" y="3768237"/>
                </a:lnTo>
                <a:cubicBezTo>
                  <a:pt x="6374277" y="3777528"/>
                  <a:pt x="6374207" y="3788146"/>
                  <a:pt x="6375298" y="3796540"/>
                </a:cubicBezTo>
                <a:cubicBezTo>
                  <a:pt x="6339717" y="3831045"/>
                  <a:pt x="6294642" y="3774365"/>
                  <a:pt x="6253487" y="3856948"/>
                </a:cubicBezTo>
                <a:lnTo>
                  <a:pt x="6385416" y="4014409"/>
                </a:lnTo>
                <a:lnTo>
                  <a:pt x="6374795" y="4038554"/>
                </a:lnTo>
                <a:cubicBezTo>
                  <a:pt x="6363579" y="4073249"/>
                  <a:pt x="6356895" y="4111559"/>
                  <a:pt x="6351015" y="4150489"/>
                </a:cubicBezTo>
                <a:lnTo>
                  <a:pt x="6340821" y="4212706"/>
                </a:lnTo>
                <a:lnTo>
                  <a:pt x="12191999" y="4212706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12191999" y="6858000"/>
                </a:lnTo>
                <a:lnTo>
                  <a:pt x="12191999" y="4323902"/>
                </a:lnTo>
                <a:lnTo>
                  <a:pt x="9307672" y="4323902"/>
                </a:lnTo>
                <a:lnTo>
                  <a:pt x="930767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defTabSz="457200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6E7EF4F-914D-7068-E62C-6741978C8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47949" cy="2137273"/>
          </a:xfrm>
        </p:spPr>
        <p:txBody>
          <a:bodyPr anchor="b">
            <a:normAutofit/>
          </a:bodyPr>
          <a:lstStyle/>
          <a:p>
            <a:r>
              <a:rPr lang="tr-TR" b="1"/>
              <a:t>Cloud Deployment (AWS EC2)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B2DC801-384F-E31B-234C-ADBAFD408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1785"/>
            <a:ext cx="4347948" cy="3495178"/>
          </a:xfrm>
        </p:spPr>
        <p:txBody>
          <a:bodyPr>
            <a:normAutofit/>
          </a:bodyPr>
          <a:lstStyle/>
          <a:p>
            <a:r>
              <a:rPr lang="tr-TR" sz="2000"/>
              <a:t>Deployment Details:</a:t>
            </a:r>
          </a:p>
          <a:p>
            <a:r>
              <a:rPr lang="tr-TR" sz="2000"/>
              <a:t>Model executed on AWS EC2 Free Tier</a:t>
            </a:r>
          </a:p>
          <a:p>
            <a:r>
              <a:rPr lang="tr-TR" sz="2000"/>
              <a:t>Linux-based EC2 instance</a:t>
            </a:r>
          </a:p>
          <a:p>
            <a:r>
              <a:rPr lang="tr-TR" sz="2000"/>
              <a:t>SSH connection used for remote execution</a:t>
            </a: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265A421F-74F4-63D2-1AE1-CCF8FE40A7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7309" y="1295223"/>
            <a:ext cx="4797354" cy="1739039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E1A10ACB-4C30-E0A4-D94D-6754779E55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433" y="5273492"/>
            <a:ext cx="2513506" cy="408444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9F1AFB4E-7384-4FEB-790E-907114F258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412" y="4985669"/>
            <a:ext cx="2183079" cy="99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33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9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8B068B58-6F94-4AFF-A8A7-18573884D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13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29" name="Rectangle 15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17">
            <a:extLst>
              <a:ext uri="{FF2B5EF4-FFF2-40B4-BE49-F238E27FC236}">
                <a16:creationId xmlns:a16="http://schemas.microsoft.com/office/drawing/2014/main" id="{BE5B028C-7535-45E5-9D2C-32C50D0E0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DD49265-671D-A070-3531-340530353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900622"/>
            <a:ext cx="4997189" cy="1893524"/>
          </a:xfrm>
        </p:spPr>
        <p:txBody>
          <a:bodyPr anchor="b">
            <a:normAutofit/>
          </a:bodyPr>
          <a:lstStyle/>
          <a:p>
            <a:r>
              <a:rPr lang="tr-TR" sz="4800" b="1"/>
              <a:t>GitHub Repository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95AE367-BEEA-5808-0AEB-E9EE9B656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966" y="2965593"/>
            <a:ext cx="4997189" cy="2941544"/>
          </a:xfrm>
        </p:spPr>
        <p:txBody>
          <a:bodyPr>
            <a:normAutofit/>
          </a:bodyPr>
          <a:lstStyle/>
          <a:p>
            <a:r>
              <a:rPr lang="tr-TR" sz="1500"/>
              <a:t>Repository Structure:</a:t>
            </a:r>
          </a:p>
          <a:p>
            <a:r>
              <a:rPr lang="tr-TR" sz="1500"/>
              <a:t>Clean and organized codebase</a:t>
            </a:r>
          </a:p>
          <a:p>
            <a:r>
              <a:rPr lang="tr-TR" sz="1500"/>
              <a:t>data/, docs/, and source code folders</a:t>
            </a:r>
          </a:p>
          <a:p>
            <a:r>
              <a:rPr lang="tr-TR" sz="1500"/>
              <a:t>README documentation included</a:t>
            </a:r>
          </a:p>
          <a:p>
            <a:br>
              <a:rPr lang="tr-TR" sz="1500"/>
            </a:br>
            <a:endParaRPr lang="tr-TR" sz="1500"/>
          </a:p>
          <a:p>
            <a:r>
              <a:rPr lang="tr-TR" sz="1500"/>
              <a:t>Version Control:</a:t>
            </a:r>
          </a:p>
          <a:p>
            <a:r>
              <a:rPr lang="tr-TR" sz="1500"/>
              <a:t>Dataset and code pushed to GitHub</a:t>
            </a:r>
          </a:p>
          <a:p>
            <a:r>
              <a:rPr lang="tr-TR" sz="1500"/>
              <a:t>Reproducible project structure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4F579B67-616F-F90A-AF49-E04ED958A1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645" y="895610"/>
            <a:ext cx="4362768" cy="244315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E08AF639-6A37-55FD-553D-8E5D85EDED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741" y="3504974"/>
            <a:ext cx="4890576" cy="130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330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856F5DA2-3C18-C98C-9A47-17840269F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76400"/>
            <a:ext cx="3810000" cy="3505200"/>
          </a:xfrm>
        </p:spPr>
        <p:txBody>
          <a:bodyPr anchor="t">
            <a:normAutofit/>
          </a:bodyPr>
          <a:lstStyle/>
          <a:p>
            <a:r>
              <a:rPr lang="tr-TR" sz="4000" b="1"/>
              <a:t>Conclusion &amp; Future Work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87E82E6-4CFB-2D1F-08B4-87CCAB928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4" y="1676400"/>
            <a:ext cx="5638796" cy="3505200"/>
          </a:xfrm>
        </p:spPr>
        <p:txBody>
          <a:bodyPr>
            <a:normAutofit/>
          </a:bodyPr>
          <a:lstStyle/>
          <a:p>
            <a:r>
              <a:rPr lang="tr-TR" sz="1700">
                <a:solidFill>
                  <a:schemeClr val="tx1">
                    <a:alpha val="55000"/>
                  </a:schemeClr>
                </a:solidFill>
              </a:rPr>
              <a:t>Conclusion:</a:t>
            </a:r>
          </a:p>
          <a:p>
            <a:r>
              <a:rPr lang="tr-TR" sz="1700">
                <a:solidFill>
                  <a:schemeClr val="tx1">
                    <a:alpha val="55000"/>
                  </a:schemeClr>
                </a:solidFill>
              </a:rPr>
              <a:t>Successfully built an end-to-end ML pipeline</a:t>
            </a:r>
          </a:p>
          <a:p>
            <a:r>
              <a:rPr lang="tr-TR" sz="1700">
                <a:solidFill>
                  <a:schemeClr val="tx1">
                    <a:alpha val="55000"/>
                  </a:schemeClr>
                </a:solidFill>
              </a:rPr>
              <a:t>High prediction accuracy achieved</a:t>
            </a:r>
          </a:p>
          <a:p>
            <a:r>
              <a:rPr lang="tr-TR" sz="1700">
                <a:solidFill>
                  <a:schemeClr val="tx1">
                    <a:alpha val="55000"/>
                  </a:schemeClr>
                </a:solidFill>
              </a:rPr>
              <a:t>Cloud deployment completed</a:t>
            </a:r>
          </a:p>
          <a:p>
            <a:br>
              <a:rPr lang="tr-TR" sz="1700">
                <a:solidFill>
                  <a:schemeClr val="tx1">
                    <a:alpha val="55000"/>
                  </a:schemeClr>
                </a:solidFill>
              </a:rPr>
            </a:br>
            <a:endParaRPr lang="tr-TR" sz="1700">
              <a:solidFill>
                <a:schemeClr val="tx1">
                  <a:alpha val="55000"/>
                </a:schemeClr>
              </a:solidFill>
            </a:endParaRPr>
          </a:p>
          <a:p>
            <a:r>
              <a:rPr lang="tr-TR" sz="1700">
                <a:solidFill>
                  <a:schemeClr val="tx1">
                    <a:alpha val="55000"/>
                  </a:schemeClr>
                </a:solidFill>
              </a:rPr>
              <a:t>Future Improvements:</a:t>
            </a:r>
          </a:p>
          <a:p>
            <a:r>
              <a:rPr lang="tr-TR" sz="1700">
                <a:solidFill>
                  <a:schemeClr val="tx1">
                    <a:alpha val="55000"/>
                  </a:schemeClr>
                </a:solidFill>
              </a:rPr>
              <a:t>Try advanced models (LSTM, XGBoost)</a:t>
            </a:r>
          </a:p>
          <a:p>
            <a:r>
              <a:rPr lang="tr-TR" sz="1700">
                <a:solidFill>
                  <a:schemeClr val="tx1">
                    <a:alpha val="55000"/>
                  </a:schemeClr>
                </a:solidFill>
              </a:rPr>
              <a:t>Deploy as a web application (Streamlit)</a:t>
            </a:r>
          </a:p>
          <a:p>
            <a:r>
              <a:rPr lang="tr-TR" sz="1700">
                <a:solidFill>
                  <a:schemeClr val="tx1">
                    <a:alpha val="55000"/>
                  </a:schemeClr>
                </a:solidFill>
              </a:rPr>
              <a:t>Add real-time prediction support</a:t>
            </a:r>
          </a:p>
        </p:txBody>
      </p:sp>
    </p:spTree>
    <p:extLst>
      <p:ext uri="{BB962C8B-B14F-4D97-AF65-F5344CB8AC3E}">
        <p14:creationId xmlns:p14="http://schemas.microsoft.com/office/powerpoint/2010/main" val="1184137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4B66660-DED2-297A-9C2B-BC3DED3E9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tr-TR" b="1">
                <a:solidFill>
                  <a:srgbClr val="FFFFFF"/>
                </a:solidFill>
              </a:rPr>
              <a:t>Problem Statement &amp; Motivation</a:t>
            </a:r>
            <a:br>
              <a:rPr lang="tr-TR" b="1">
                <a:solidFill>
                  <a:srgbClr val="FFFFFF"/>
                </a:solidFill>
              </a:rPr>
            </a:br>
            <a:endParaRPr lang="tr-TR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49EA1D5-3882-96E6-A131-934C46B13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r>
              <a:rPr lang="tr-TR" sz="1500" err="1"/>
              <a:t>Household</a:t>
            </a:r>
            <a:r>
              <a:rPr lang="tr-TR" sz="1500"/>
              <a:t> </a:t>
            </a:r>
            <a:r>
              <a:rPr lang="tr-TR" sz="1500" err="1"/>
              <a:t>electricity</a:t>
            </a:r>
            <a:r>
              <a:rPr lang="tr-TR" sz="1500"/>
              <a:t> </a:t>
            </a:r>
            <a:r>
              <a:rPr lang="tr-TR" sz="1500" err="1"/>
              <a:t>consumption</a:t>
            </a:r>
            <a:r>
              <a:rPr lang="tr-TR" sz="1500"/>
              <a:t> </a:t>
            </a:r>
            <a:r>
              <a:rPr lang="tr-TR" sz="1500" err="1"/>
              <a:t>varies</a:t>
            </a:r>
            <a:r>
              <a:rPr lang="tr-TR" sz="1500"/>
              <a:t> </a:t>
            </a:r>
            <a:r>
              <a:rPr lang="tr-TR" sz="1500" err="1"/>
              <a:t>significantly</a:t>
            </a:r>
            <a:r>
              <a:rPr lang="tr-TR" sz="1500"/>
              <a:t> over time</a:t>
            </a:r>
          </a:p>
          <a:p>
            <a:r>
              <a:rPr lang="tr-TR" sz="1500" err="1"/>
              <a:t>Accurate</a:t>
            </a:r>
            <a:r>
              <a:rPr lang="tr-TR" sz="1500"/>
              <a:t> </a:t>
            </a:r>
            <a:r>
              <a:rPr lang="tr-TR" sz="1500" err="1"/>
              <a:t>prediction</a:t>
            </a:r>
            <a:r>
              <a:rPr lang="tr-TR" sz="1500"/>
              <a:t> </a:t>
            </a:r>
            <a:r>
              <a:rPr lang="tr-TR" sz="1500" err="1"/>
              <a:t>helps</a:t>
            </a:r>
            <a:r>
              <a:rPr lang="tr-TR" sz="1500"/>
              <a:t> </a:t>
            </a:r>
            <a:r>
              <a:rPr lang="tr-TR" sz="1500" err="1"/>
              <a:t>improve</a:t>
            </a:r>
            <a:r>
              <a:rPr lang="tr-TR" sz="1500"/>
              <a:t>:</a:t>
            </a:r>
          </a:p>
          <a:p>
            <a:r>
              <a:rPr lang="tr-TR" sz="1500"/>
              <a:t>Energy </a:t>
            </a:r>
            <a:r>
              <a:rPr lang="tr-TR" sz="1500" err="1"/>
              <a:t>efficiency</a:t>
            </a:r>
            <a:endParaRPr lang="tr-TR" sz="1500"/>
          </a:p>
          <a:p>
            <a:r>
              <a:rPr lang="tr-TR" sz="1500"/>
              <a:t>Smart </a:t>
            </a:r>
            <a:r>
              <a:rPr lang="tr-TR" sz="1500" err="1"/>
              <a:t>home</a:t>
            </a:r>
            <a:r>
              <a:rPr lang="tr-TR" sz="1500"/>
              <a:t> </a:t>
            </a:r>
            <a:r>
              <a:rPr lang="tr-TR" sz="1500" err="1"/>
              <a:t>automation</a:t>
            </a:r>
            <a:endParaRPr lang="tr-TR" sz="1500"/>
          </a:p>
          <a:p>
            <a:r>
              <a:rPr lang="tr-TR" sz="1500" err="1"/>
              <a:t>Cost</a:t>
            </a:r>
            <a:r>
              <a:rPr lang="tr-TR" sz="1500"/>
              <a:t> </a:t>
            </a:r>
            <a:r>
              <a:rPr lang="tr-TR" sz="1500" err="1"/>
              <a:t>optimization</a:t>
            </a:r>
            <a:endParaRPr lang="tr-TR" sz="1500"/>
          </a:p>
          <a:p>
            <a:br>
              <a:rPr lang="tr-TR" sz="1500"/>
            </a:br>
            <a:endParaRPr lang="tr-TR" sz="1500"/>
          </a:p>
          <a:p>
            <a:r>
              <a:rPr lang="tr-TR" sz="1500"/>
              <a:t>Problem Definition</a:t>
            </a:r>
          </a:p>
          <a:p>
            <a:r>
              <a:rPr lang="tr-TR" sz="1500">
                <a:effectLst/>
                <a:latin typeface=".AppleSystemUIFont"/>
              </a:rPr>
              <a:t>The </a:t>
            </a:r>
            <a:r>
              <a:rPr lang="tr-TR" sz="1500" err="1">
                <a:effectLst/>
                <a:latin typeface=".AppleSystemUIFont"/>
              </a:rPr>
              <a:t>goal</a:t>
            </a:r>
            <a:r>
              <a:rPr lang="tr-TR" sz="1500">
                <a:effectLst/>
                <a:latin typeface=".AppleSystemUIFont"/>
              </a:rPr>
              <a:t> of this project is to </a:t>
            </a:r>
            <a:r>
              <a:rPr lang="tr-TR" sz="1500" err="1">
                <a:effectLst/>
                <a:latin typeface=".AppleSystemUIFont"/>
              </a:rPr>
              <a:t>predict</a:t>
            </a:r>
            <a:r>
              <a:rPr lang="tr-TR" sz="1500">
                <a:effectLst/>
                <a:latin typeface=".AppleSystemUIFont"/>
              </a:rPr>
              <a:t> </a:t>
            </a:r>
            <a:r>
              <a:rPr lang="tr-TR" sz="1500" err="1">
                <a:effectLst/>
                <a:latin typeface=".AppleSystemUIFont"/>
              </a:rPr>
              <a:t>household</a:t>
            </a:r>
            <a:r>
              <a:rPr lang="tr-TR" sz="1500">
                <a:effectLst/>
                <a:latin typeface=".AppleSystemUIFont"/>
              </a:rPr>
              <a:t> </a:t>
            </a:r>
            <a:r>
              <a:rPr lang="tr-TR" sz="1500" err="1">
                <a:effectLst/>
                <a:latin typeface=".AppleSystemUIFont"/>
              </a:rPr>
              <a:t>electricity</a:t>
            </a:r>
            <a:r>
              <a:rPr lang="tr-TR" sz="1500">
                <a:effectLst/>
                <a:latin typeface=".AppleSystemUIFont"/>
              </a:rPr>
              <a:t> </a:t>
            </a:r>
            <a:r>
              <a:rPr lang="tr-TR" sz="1500" err="1">
                <a:effectLst/>
                <a:latin typeface=".AppleSystemUIFont"/>
              </a:rPr>
              <a:t>consumption</a:t>
            </a:r>
            <a:r>
              <a:rPr lang="tr-TR" sz="1500">
                <a:effectLst/>
                <a:latin typeface=".AppleSystemUIFont"/>
              </a:rPr>
              <a:t> using </a:t>
            </a:r>
            <a:r>
              <a:rPr lang="tr-TR" sz="1500" err="1">
                <a:effectLst/>
                <a:latin typeface=".AppleSystemUIFont"/>
              </a:rPr>
              <a:t>historical</a:t>
            </a:r>
            <a:r>
              <a:rPr lang="tr-TR" sz="1500">
                <a:effectLst/>
                <a:latin typeface=".AppleSystemUIFont"/>
              </a:rPr>
              <a:t> power usage data.</a:t>
            </a:r>
          </a:p>
          <a:p>
            <a:endParaRPr lang="tr-TR" sz="1500"/>
          </a:p>
        </p:txBody>
      </p:sp>
    </p:spTree>
    <p:extLst>
      <p:ext uri="{BB962C8B-B14F-4D97-AF65-F5344CB8AC3E}">
        <p14:creationId xmlns:p14="http://schemas.microsoft.com/office/powerpoint/2010/main" val="554718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9">
            <a:extLst>
              <a:ext uri="{FF2B5EF4-FFF2-40B4-BE49-F238E27FC236}">
                <a16:creationId xmlns:a16="http://schemas.microsoft.com/office/drawing/2014/main" id="{5EF17487-C386-4F99-B5EB-4FD3DF42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11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650D2AC-3C96-2566-2F9A-87A0CF748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824" y="643467"/>
            <a:ext cx="4772975" cy="1800526"/>
          </a:xfrm>
        </p:spPr>
        <p:txBody>
          <a:bodyPr>
            <a:normAutofit/>
          </a:bodyPr>
          <a:lstStyle/>
          <a:p>
            <a:r>
              <a:rPr lang="tr-TR" sz="4100" b="1" err="1"/>
              <a:t>Dataset</a:t>
            </a:r>
            <a:r>
              <a:rPr lang="tr-TR" sz="4100" b="1"/>
              <a:t> </a:t>
            </a:r>
            <a:r>
              <a:rPr lang="tr-TR" sz="4100" b="1" err="1"/>
              <a:t>Description</a:t>
            </a:r>
            <a:br>
              <a:rPr lang="tr-TR" sz="4100" b="1"/>
            </a:br>
            <a:endParaRPr lang="tr-TR" sz="410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D014DA0-762B-E5D8-5A6A-8F622CDCC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824" y="2623381"/>
            <a:ext cx="4772974" cy="3553581"/>
          </a:xfrm>
        </p:spPr>
        <p:txBody>
          <a:bodyPr>
            <a:normAutofit/>
          </a:bodyPr>
          <a:lstStyle/>
          <a:p>
            <a:br>
              <a:rPr lang="tr-TR" sz="1100"/>
            </a:br>
            <a:endParaRPr lang="tr-TR" sz="1100"/>
          </a:p>
          <a:p>
            <a:r>
              <a:rPr lang="tr-TR" sz="1100"/>
              <a:t>Dataset:</a:t>
            </a:r>
          </a:p>
          <a:p>
            <a:r>
              <a:rPr lang="tr-TR" sz="1100"/>
              <a:t>Public dataset from Kaggle</a:t>
            </a:r>
          </a:p>
          <a:p>
            <a:r>
              <a:rPr lang="tr-TR" sz="1100"/>
              <a:t>Individual Household Electric Power Consumption</a:t>
            </a:r>
          </a:p>
          <a:p>
            <a:r>
              <a:rPr lang="tr-TR" sz="1100"/>
              <a:t>Minute-level measurements</a:t>
            </a:r>
          </a:p>
          <a:p>
            <a:br>
              <a:rPr lang="tr-TR" sz="1100"/>
            </a:br>
            <a:endParaRPr lang="tr-TR" sz="1100"/>
          </a:p>
          <a:p>
            <a:r>
              <a:rPr lang="tr-TR" sz="1100"/>
              <a:t>Features:</a:t>
            </a:r>
          </a:p>
          <a:p>
            <a:r>
              <a:rPr lang="tr-TR" sz="1100"/>
              <a:t>Global active power</a:t>
            </a:r>
          </a:p>
          <a:p>
            <a:r>
              <a:rPr lang="tr-TR" sz="1100"/>
              <a:t>Voltage</a:t>
            </a:r>
          </a:p>
          <a:p>
            <a:r>
              <a:rPr lang="tr-TR" sz="1100"/>
              <a:t>Global intensity</a:t>
            </a:r>
          </a:p>
          <a:p>
            <a:r>
              <a:rPr lang="tr-TR" sz="1100"/>
              <a:t>Sub-metering values</a:t>
            </a:r>
          </a:p>
          <a:p>
            <a:endParaRPr lang="tr-TR" sz="110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AA6D6B44-5546-190E-29F3-F04A9C442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6641" y="1039360"/>
            <a:ext cx="6544100" cy="2143192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C387D3E0-6AFF-4FFB-1CB2-F97858715E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9163" y="3675448"/>
            <a:ext cx="5765383" cy="268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693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B068B58-6F94-4AFF-A8A7-18573884D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E5B028C-7535-45E5-9D2C-32C50D0E0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8F259D73-43C1-85FB-C770-A23E1CE88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900622"/>
            <a:ext cx="4997189" cy="1893524"/>
          </a:xfrm>
        </p:spPr>
        <p:txBody>
          <a:bodyPr anchor="b">
            <a:normAutofit/>
          </a:bodyPr>
          <a:lstStyle/>
          <a:p>
            <a:r>
              <a:rPr lang="tr-TR" b="1" dirty="0"/>
              <a:t>Data </a:t>
            </a:r>
            <a:r>
              <a:rPr lang="tr-TR" b="1"/>
              <a:t>Preprocessing</a:t>
            </a:r>
            <a:br>
              <a:rPr lang="tr-TR" b="1" dirty="0"/>
            </a:b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CD2CE89-B37F-CAE4-C6DE-ECB451114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966" y="2965593"/>
            <a:ext cx="4997189" cy="2941544"/>
          </a:xfrm>
        </p:spPr>
        <p:txBody>
          <a:bodyPr>
            <a:normAutofit/>
          </a:bodyPr>
          <a:lstStyle/>
          <a:p>
            <a:r>
              <a:rPr lang="tr-TR" sz="1800"/>
              <a:t>Steps applied:</a:t>
            </a:r>
          </a:p>
          <a:p>
            <a:r>
              <a:rPr lang="tr-TR" sz="1800"/>
              <a:t>Dataset inspection using df.info() and df.describe()</a:t>
            </a:r>
          </a:p>
          <a:p>
            <a:r>
              <a:rPr lang="tr-TR" sz="1800"/>
              <a:t>Missing value analysis</a:t>
            </a:r>
          </a:p>
          <a:p>
            <a:r>
              <a:rPr lang="tr-TR" sz="1800"/>
              <a:t>Removal of missing values using dropna()</a:t>
            </a:r>
          </a:p>
          <a:p>
            <a:r>
              <a:rPr lang="tr-TR" sz="1800"/>
              <a:t>Creation of datetime index from Date and Time columns</a:t>
            </a:r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0C03A326-8E07-2D1B-5B27-32BE732FC4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3" r="77751" b="1"/>
          <a:stretch>
            <a:fillRect/>
          </a:stretch>
        </p:blipFill>
        <p:spPr>
          <a:xfrm>
            <a:off x="6469128" y="895610"/>
            <a:ext cx="2406698" cy="244315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313308DA-9F03-8D19-DA4C-8F5CC69340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94" r="37378" b="1"/>
          <a:stretch>
            <a:fillRect/>
          </a:stretch>
        </p:blipFill>
        <p:spPr>
          <a:xfrm>
            <a:off x="9059619" y="895610"/>
            <a:ext cx="2406698" cy="244315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566D56A1-3C7A-0239-3E1C-7C4A51DEBF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8" r="48807" b="4"/>
          <a:stretch>
            <a:fillRect/>
          </a:stretch>
        </p:blipFill>
        <p:spPr>
          <a:xfrm>
            <a:off x="6469128" y="3504974"/>
            <a:ext cx="2406698" cy="244315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C09AB38E-CE6D-2185-A580-189033BFA7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8" r="68361" b="1"/>
          <a:stretch>
            <a:fillRect/>
          </a:stretch>
        </p:blipFill>
        <p:spPr>
          <a:xfrm>
            <a:off x="9059619" y="3504974"/>
            <a:ext cx="2406698" cy="24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60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B068B58-6F94-4AFF-A8A7-18573884D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E5B028C-7535-45E5-9D2C-32C50D0E0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E65BDFB-99E7-3EEC-FFE5-404337A7B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900622"/>
            <a:ext cx="4997189" cy="1893524"/>
          </a:xfrm>
        </p:spPr>
        <p:txBody>
          <a:bodyPr anchor="b">
            <a:normAutofit/>
          </a:bodyPr>
          <a:lstStyle/>
          <a:p>
            <a:r>
              <a:rPr lang="tr-TR" sz="4800" b="1"/>
              <a:t>Exploratory Data Analysis (EDA)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5EDA183-E290-7A52-110E-F9F996FE1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966" y="2965593"/>
            <a:ext cx="4997189" cy="2941544"/>
          </a:xfrm>
        </p:spPr>
        <p:txBody>
          <a:bodyPr>
            <a:normAutofit/>
          </a:bodyPr>
          <a:lstStyle/>
          <a:p>
            <a:r>
              <a:rPr lang="tr-TR" sz="1800"/>
              <a:t>Observations:</a:t>
            </a:r>
          </a:p>
          <a:p>
            <a:r>
              <a:rPr lang="tr-TR" sz="1800"/>
              <a:t>Power consumption shows strong daily patterns</a:t>
            </a:r>
          </a:p>
          <a:p>
            <a:r>
              <a:rPr lang="tr-TR" sz="1800"/>
              <a:t>Voltage fluctuates within a stable range</a:t>
            </a:r>
          </a:p>
          <a:p>
            <a:r>
              <a:rPr lang="tr-TR" sz="1800"/>
              <a:t>Clear peaks during high-usage periods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E1705CA6-A865-C6C3-D66C-01938C389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4" r="-4" b="-4"/>
          <a:stretch>
            <a:fillRect/>
          </a:stretch>
        </p:blipFill>
        <p:spPr>
          <a:xfrm>
            <a:off x="6575741" y="895610"/>
            <a:ext cx="4890576" cy="244315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896A4B96-2FDD-C721-C680-58A4AFA883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4" r="-4" b="-4"/>
          <a:stretch>
            <a:fillRect/>
          </a:stretch>
        </p:blipFill>
        <p:spPr>
          <a:xfrm>
            <a:off x="6575741" y="3504974"/>
            <a:ext cx="4890576" cy="24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59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B068B58-6F94-4AFF-A8A7-18573884D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E5B028C-7535-45E5-9D2C-32C50D0E0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F0DA0CE-D8F1-176F-1C89-6F6488255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900622"/>
            <a:ext cx="4997189" cy="1893524"/>
          </a:xfrm>
        </p:spPr>
        <p:txBody>
          <a:bodyPr anchor="b">
            <a:normAutofit/>
          </a:bodyPr>
          <a:lstStyle/>
          <a:p>
            <a:r>
              <a:rPr lang="tr-TR" b="1"/>
              <a:t>Feature Correlation Analysis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AB7E637-ED17-75E2-F06F-8D2D1C5EC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966" y="2965593"/>
            <a:ext cx="4997189" cy="2941544"/>
          </a:xfrm>
        </p:spPr>
        <p:txBody>
          <a:bodyPr>
            <a:normAutofit/>
          </a:bodyPr>
          <a:lstStyle/>
          <a:p>
            <a:r>
              <a:rPr lang="tr-TR" sz="1800"/>
              <a:t>Correlation Insights:</a:t>
            </a:r>
          </a:p>
          <a:p>
            <a:r>
              <a:rPr lang="tr-TR" sz="1800"/>
              <a:t>Global intensity strongly correlates with active power</a:t>
            </a:r>
          </a:p>
          <a:p>
            <a:r>
              <a:rPr lang="tr-TR" sz="1800"/>
              <a:t>Sub-metering values show moderate relationships</a:t>
            </a:r>
          </a:p>
          <a:p>
            <a:r>
              <a:rPr lang="tr-TR" sz="1800"/>
              <a:t>Voltage has weaker correlation with power consumption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DF476E9F-0FE1-0854-09E5-D9F259A405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9" r="20790" b="-2"/>
          <a:stretch>
            <a:fillRect/>
          </a:stretch>
        </p:blipFill>
        <p:spPr>
          <a:xfrm>
            <a:off x="6575741" y="1064790"/>
            <a:ext cx="4890576" cy="471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591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B068B58-6F94-4AFF-A8A7-18573884D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E5B028C-7535-45E5-9D2C-32C50D0E0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51F4850-B386-A77C-0C6D-34FCD1EB0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900622"/>
            <a:ext cx="4997189" cy="1893524"/>
          </a:xfrm>
        </p:spPr>
        <p:txBody>
          <a:bodyPr anchor="b">
            <a:normAutofit/>
          </a:bodyPr>
          <a:lstStyle/>
          <a:p>
            <a:r>
              <a:rPr lang="tr-TR" sz="4800" b="1"/>
              <a:t>Feature Engineering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C526C2E-53D9-9CE9-6972-3BEDFD0AD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966" y="2965593"/>
            <a:ext cx="4997189" cy="2941544"/>
          </a:xfrm>
        </p:spPr>
        <p:txBody>
          <a:bodyPr>
            <a:normAutofit/>
          </a:bodyPr>
          <a:lstStyle/>
          <a:p>
            <a:r>
              <a:rPr lang="tr-TR" sz="1700"/>
              <a:t>Additional Features:</a:t>
            </a:r>
          </a:p>
          <a:p>
            <a:r>
              <a:rPr lang="tr-TR" sz="1700"/>
              <a:t>Lag-based features created:</a:t>
            </a:r>
          </a:p>
          <a:p>
            <a:r>
              <a:rPr lang="tr-TR" sz="1700"/>
              <a:t>lag_1 (previous time step)</a:t>
            </a:r>
          </a:p>
          <a:p>
            <a:r>
              <a:rPr lang="tr-TR" sz="1700"/>
              <a:t>lag_2 (two time steps back)</a:t>
            </a:r>
          </a:p>
          <a:p>
            <a:br>
              <a:rPr lang="tr-TR" sz="1700"/>
            </a:br>
            <a:endParaRPr lang="tr-TR" sz="1700"/>
          </a:p>
          <a:p>
            <a:r>
              <a:rPr lang="tr-TR" sz="1700"/>
              <a:t>Purpose:</a:t>
            </a:r>
          </a:p>
          <a:p>
            <a:r>
              <a:rPr lang="tr-TR" sz="1700"/>
              <a:t>Capture temporal dependency in time series data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410A1175-3F69-9B09-CD48-1A161A49C7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" r="62782"/>
          <a:stretch>
            <a:fillRect/>
          </a:stretch>
        </p:blipFill>
        <p:spPr>
          <a:xfrm>
            <a:off x="6575741" y="895610"/>
            <a:ext cx="4890576" cy="50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455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068B58-6F94-4AFF-A8A7-18573884D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5B028C-7535-45E5-9D2C-32C50D0E0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B1A4DE3-3B1E-DFB9-4B80-F56FA6A1D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900622"/>
            <a:ext cx="4997189" cy="1893524"/>
          </a:xfrm>
        </p:spPr>
        <p:txBody>
          <a:bodyPr anchor="b">
            <a:normAutofit/>
          </a:bodyPr>
          <a:lstStyle/>
          <a:p>
            <a:r>
              <a:rPr lang="tr-TR" sz="4800" b="1"/>
              <a:t>Model Development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2A2016C-F851-FE79-4AAF-7C6608E84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966" y="2965593"/>
            <a:ext cx="4997189" cy="2941544"/>
          </a:xfrm>
        </p:spPr>
        <p:txBody>
          <a:bodyPr>
            <a:normAutofit/>
          </a:bodyPr>
          <a:lstStyle/>
          <a:p>
            <a:r>
              <a:rPr lang="tr-TR" sz="1100"/>
              <a:t>Model Used:</a:t>
            </a:r>
          </a:p>
          <a:p>
            <a:r>
              <a:rPr lang="tr-TR" sz="1100"/>
              <a:t>Linear Regression (baseline model)</a:t>
            </a:r>
          </a:p>
          <a:p>
            <a:br>
              <a:rPr lang="tr-TR" sz="1100"/>
            </a:br>
            <a:endParaRPr lang="tr-TR" sz="1100"/>
          </a:p>
          <a:p>
            <a:r>
              <a:rPr lang="tr-TR" sz="1100"/>
              <a:t>Training Process:</a:t>
            </a:r>
          </a:p>
          <a:p>
            <a:r>
              <a:rPr lang="tr-TR" sz="1100"/>
              <a:t>Train-test split (80% / 20%)</a:t>
            </a:r>
          </a:p>
          <a:p>
            <a:r>
              <a:rPr lang="tr-TR" sz="1100"/>
              <a:t>Input features:</a:t>
            </a:r>
          </a:p>
          <a:p>
            <a:r>
              <a:rPr lang="tr-TR" sz="1100"/>
              <a:t>Voltage</a:t>
            </a:r>
          </a:p>
          <a:p>
            <a:r>
              <a:rPr lang="tr-TR" sz="1100"/>
              <a:t>Global intensity</a:t>
            </a:r>
          </a:p>
          <a:p>
            <a:r>
              <a:rPr lang="tr-TR" sz="1100"/>
              <a:t>Target variable:</a:t>
            </a:r>
          </a:p>
          <a:p>
            <a:r>
              <a:rPr lang="tr-TR" sz="1100"/>
              <a:t>Global active power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0F9987C-FB9A-86EB-3E68-6C7C8C64D5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741" y="2690760"/>
            <a:ext cx="4890576" cy="64800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FC71B543-4DF6-BBB0-5160-831B4A41B2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741" y="3504974"/>
            <a:ext cx="4890576" cy="537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575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068B58-6F94-4AFF-A8A7-18573884D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5B028C-7535-45E5-9D2C-32C50D0E0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64E3610-5AA0-2839-093D-5ABB20E7B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900622"/>
            <a:ext cx="4997189" cy="1893524"/>
          </a:xfrm>
        </p:spPr>
        <p:txBody>
          <a:bodyPr anchor="b">
            <a:normAutofit/>
          </a:bodyPr>
          <a:lstStyle/>
          <a:p>
            <a:r>
              <a:rPr lang="tr-TR" sz="4800" b="1"/>
              <a:t>Model Evaluation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05D113A-D09E-938F-D3DD-81848E8C8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966" y="2965593"/>
            <a:ext cx="4997189" cy="2941544"/>
          </a:xfrm>
        </p:spPr>
        <p:txBody>
          <a:bodyPr>
            <a:normAutofit/>
          </a:bodyPr>
          <a:lstStyle/>
          <a:p>
            <a:r>
              <a:rPr lang="tr-TR" sz="1800"/>
              <a:t>Evaluation Metric:</a:t>
            </a:r>
          </a:p>
          <a:p>
            <a:r>
              <a:rPr lang="tr-TR" sz="1800"/>
              <a:t>R² Score</a:t>
            </a:r>
          </a:p>
          <a:p>
            <a:br>
              <a:rPr lang="tr-TR" sz="1800"/>
            </a:br>
            <a:endParaRPr lang="tr-TR" sz="1800"/>
          </a:p>
          <a:p>
            <a:r>
              <a:rPr lang="tr-TR" sz="1800"/>
              <a:t>Results:</a:t>
            </a:r>
          </a:p>
          <a:p>
            <a:r>
              <a:rPr lang="tr-TR" sz="1800"/>
              <a:t>R² ≈ 0.99</a:t>
            </a:r>
          </a:p>
          <a:p>
            <a:r>
              <a:rPr lang="tr-TR" sz="1800"/>
              <a:t>Predictions closely match actual values</a:t>
            </a:r>
          </a:p>
          <a:p>
            <a:endParaRPr lang="tr-TR" sz="180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985ED32B-74A6-38FA-EE01-2DDB5FF6C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6" r="14306" b="-2"/>
          <a:stretch>
            <a:fillRect/>
          </a:stretch>
        </p:blipFill>
        <p:spPr>
          <a:xfrm>
            <a:off x="6575741" y="895610"/>
            <a:ext cx="4890576" cy="244315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E036DB7F-77DE-CF29-1161-C0DD19E0FE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" r="67412" b="-1"/>
          <a:stretch>
            <a:fillRect/>
          </a:stretch>
        </p:blipFill>
        <p:spPr>
          <a:xfrm>
            <a:off x="6575741" y="3504974"/>
            <a:ext cx="4890576" cy="24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78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Geniş ekran</PresentationFormat>
  <Slides>12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3" baseType="lpstr">
      <vt:lpstr>Office Teması</vt:lpstr>
      <vt:lpstr>Smart Home Energy Consumption Prediction Using Machine Learning </vt:lpstr>
      <vt:lpstr>Problem Statement &amp; Motivation </vt:lpstr>
      <vt:lpstr>Dataset Description </vt:lpstr>
      <vt:lpstr>Data Preprocessing </vt:lpstr>
      <vt:lpstr>Exploratory Data Analysis (EDA)</vt:lpstr>
      <vt:lpstr>Feature Correlation Analysis</vt:lpstr>
      <vt:lpstr>Feature Engineering</vt:lpstr>
      <vt:lpstr>Model Development</vt:lpstr>
      <vt:lpstr>Model Evaluation</vt:lpstr>
      <vt:lpstr>Cloud Deployment (AWS EC2)</vt:lpstr>
      <vt:lpstr>GitHub Repository</vt:lpstr>
      <vt:lpstr>Conclusion &amp;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Home Energy Consumption Prediction Using Machine Learning </dc:title>
  <dc:creator>UMUT MURATHAN KILIÇ</dc:creator>
  <cp:lastModifiedBy>UMUT MURATHAN KILIÇ</cp:lastModifiedBy>
  <cp:revision>1</cp:revision>
  <dcterms:created xsi:type="dcterms:W3CDTF">2026-01-02T06:32:39Z</dcterms:created>
  <dcterms:modified xsi:type="dcterms:W3CDTF">2026-01-02T06:58:59Z</dcterms:modified>
</cp:coreProperties>
</file>

<file path=docProps/thumbnail.jpeg>
</file>